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F0FC8-E082-4A31-A3D1-94CD11DC2B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32BA3-83C4-4356-A30F-59DFB838B3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FB200-B274-4BD6-9617-45D1A6F904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1B78B-DAA1-4005-8302-D0EF011BF8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CDD4F-60C0-4A23-9289-B7E6A7BA88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3C032-F72E-4CFD-83A2-39B72D57BA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45DD2-FD35-498F-9E5E-05109C46AD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D0DB5-EBD4-4576-B09D-1781ED7620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2CC68-71C9-4925-B7E2-DAAA47B0389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86040-B773-4DE9-9DA9-6E594D79FE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F7CB3-D270-41D9-A66D-24F076330D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64DB1E1-9898-4DBC-8797-53B964AB91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5888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Há Alegria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747838"/>
            <a:ext cx="9144000" cy="5110162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Há alegria, há na casa hoje.</a:t>
            </a:r>
          </a:p>
          <a:p>
            <a:pPr eaLnBrk="1" hangingPunct="1"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Há alegria, há na casa hoje.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1198563"/>
            <a:ext cx="9144000" cy="511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Cristo levou nossos pecados.</a:t>
            </a:r>
          </a:p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Há alegria, há na casa hoje.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2206625"/>
            <a:ext cx="9144000" cy="511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Alegria, alegria, alegria,</a:t>
            </a:r>
          </a:p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 casa hoje.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620713"/>
            <a:ext cx="9144000" cy="511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Trocou meu lamento pelo óleo de alegria;</a:t>
            </a:r>
          </a:p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Levou minha angústia,</a:t>
            </a:r>
          </a:p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Deu-me vestes de louvor.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1341438"/>
            <a:ext cx="9144000" cy="511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vales escuros teu Espírito me guia,</a:t>
            </a:r>
          </a:p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estando abatido, tua alegria me sustenta.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2">
      <a:dk1>
        <a:srgbClr val="2D2015"/>
      </a:dk1>
      <a:lt1>
        <a:srgbClr val="FFFFFF"/>
      </a:lt1>
      <a:dk2>
        <a:srgbClr val="523E26"/>
      </a:dk2>
      <a:lt2>
        <a:srgbClr val="DFC08D"/>
      </a:lt2>
      <a:accent1>
        <a:srgbClr val="8C7B70"/>
      </a:accent1>
      <a:accent2>
        <a:srgbClr val="8F5F2F"/>
      </a:accent2>
      <a:accent3>
        <a:srgbClr val="B3AFAC"/>
      </a:accent3>
      <a:accent4>
        <a:srgbClr val="DADADA"/>
      </a:accent4>
      <a:accent5>
        <a:srgbClr val="C5BFBB"/>
      </a:accent5>
      <a:accent6>
        <a:srgbClr val="81552A"/>
      </a:accent6>
      <a:hlink>
        <a:srgbClr val="CCB400"/>
      </a:hlink>
      <a:folHlink>
        <a:srgbClr val="8C9EA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75</Words>
  <Application>Microsoft Office PowerPoint</Application>
  <PresentationFormat>Apresentação na tela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Design padrão</vt:lpstr>
      <vt:lpstr>Há Alegria</vt:lpstr>
      <vt:lpstr>Slide 2</vt:lpstr>
      <vt:lpstr>Slide 3</vt:lpstr>
      <vt:lpstr>Slide 4</vt:lpstr>
      <vt:lpstr>Slide 5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 Alegria</dc:title>
  <dc:creator>Heider</dc:creator>
  <cp:lastModifiedBy>Paulo</cp:lastModifiedBy>
  <cp:revision>3</cp:revision>
  <dcterms:created xsi:type="dcterms:W3CDTF">2003-04-10T01:26:53Z</dcterms:created>
  <dcterms:modified xsi:type="dcterms:W3CDTF">2012-12-23T13:56:32Z</dcterms:modified>
</cp:coreProperties>
</file>