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1" r:id="rId2"/>
    <p:sldId id="256" r:id="rId3"/>
    <p:sldId id="266" r:id="rId4"/>
    <p:sldId id="261" r:id="rId5"/>
    <p:sldId id="263" r:id="rId6"/>
    <p:sldId id="260" r:id="rId7"/>
    <p:sldId id="280" r:id="rId8"/>
    <p:sldId id="258" r:id="rId9"/>
    <p:sldId id="282" r:id="rId10"/>
    <p:sldId id="283" r:id="rId11"/>
    <p:sldId id="285" r:id="rId12"/>
    <p:sldId id="288" r:id="rId13"/>
    <p:sldId id="271" r:id="rId14"/>
    <p:sldId id="286" r:id="rId15"/>
    <p:sldId id="287" r:id="rId16"/>
    <p:sldId id="284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509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85018-4EDB-4A59-8897-D96D857CE3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4D238-240B-40D7-B00E-07D8FC9644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D034-38E9-40DA-A481-783092B494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3B9E1-6D50-4FB5-8C3F-C0913F80CA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C4E60-13CD-4BFA-A4CF-9E5754F1CE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E2E40-83B5-4B03-B7F8-2F3A522AE6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DB780-1F6A-4D44-9189-D243189B51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94742-5D4F-49F2-AB88-01AF01A08F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6C4F3-B15D-4ACB-A99C-7D762A9AF1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CCE2A-AEA3-4881-BFBD-9466B6A2E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4ABD9-B74E-40EC-B651-3254D9337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407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7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7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4519EB6-091D-4802-9D6D-8DDE425765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0"/>
            <a:ext cx="8839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Há uma Unção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773238"/>
            <a:ext cx="87630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Autor: Kleber Lucas</a:t>
            </a:r>
          </a:p>
          <a:p>
            <a:pPr eaLnBrk="1" hangingPunct="1">
              <a:lnSpc>
                <a:spcPct val="80000"/>
              </a:lnSpc>
              <a:defRPr/>
            </a:pPr>
            <a:endParaRPr lang="pt-BR" sz="7000" b="1" dirty="0" smtClean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Álbum: Aos Pés da Cruz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(Kleber Lucas)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31788"/>
            <a:ext cx="8351837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Há uma unção,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já posso sentir,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Verdadeiramente,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 Deus está aqui!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950" y="936625"/>
            <a:ext cx="8964613" cy="3932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Eu prefiro estar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Na tua casa,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ó Senhor,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950" y="504825"/>
            <a:ext cx="8964613" cy="5300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Onde flui um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rio de amor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onde flui a bênção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49275"/>
            <a:ext cx="8351837" cy="5759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Eu prefiro estar no meio da congregação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 no meio desta comunhão,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8"/>
            <a:ext cx="8062913" cy="568801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Servindo ao meu Deus e aos meus irmãos, </a:t>
            </a:r>
            <a:r>
              <a:rPr lang="en-US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A-ah!, A-ah!</a:t>
            </a:r>
            <a:endParaRPr lang="pt-BR" sz="7000" b="1" dirty="0" smtClean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424862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Como é bom viver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em comunhão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Ah!, Ah!...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Como és precioso,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meu irmão.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44450"/>
            <a:ext cx="8351837" cy="5329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Há uma unção,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já posso sentir,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Verdadeiramente, Deus está aqui!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47688"/>
            <a:ext cx="8351837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Há uma unção,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já posso sentir,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Verdadeiramente, Deus está aqui!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04813"/>
            <a:ext cx="8351837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Há uma unção,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já posso sentir,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Verdadeiramente, Deus está aqui!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950" y="936625"/>
            <a:ext cx="8964613" cy="3932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Eu prefiro estar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Na tua casa,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ó Senhor,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07950" y="720725"/>
            <a:ext cx="8964613" cy="5300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Onde flui um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rio de amor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onde flui a bênção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do Senhor.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49275"/>
            <a:ext cx="8351837" cy="5759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Eu prefiro estar no meio da congregação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 no meio desta comunhão,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8"/>
            <a:ext cx="8062913" cy="568801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Servindo ao meu Deus e aos meus irmãos, </a:t>
            </a:r>
            <a:r>
              <a:rPr lang="en-US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A-ah!, A-ah!</a:t>
            </a:r>
            <a:endParaRPr lang="pt-BR" sz="7000" b="1" dirty="0" smtClean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424862" cy="6048375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Como é bom viver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em comunhão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Ah!, Ah!...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Como és precioso,</a:t>
            </a:r>
            <a:b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meu irmão.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47688"/>
            <a:ext cx="8351837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Há uma unção,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já posso sentir,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Verdadeiramente,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 Deus está aqui!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ixe">
  <a:themeElements>
    <a:clrScheme name="Feixe 11">
      <a:dk1>
        <a:srgbClr val="000080"/>
      </a:dk1>
      <a:lt1>
        <a:srgbClr val="FFCC00"/>
      </a:lt1>
      <a:dk2>
        <a:srgbClr val="000099"/>
      </a:dk2>
      <a:lt2>
        <a:srgbClr val="00CCFF"/>
      </a:lt2>
      <a:accent1>
        <a:srgbClr val="3366FF"/>
      </a:accent1>
      <a:accent2>
        <a:srgbClr val="7B46D0"/>
      </a:accent2>
      <a:accent3>
        <a:srgbClr val="AAAACA"/>
      </a:accent3>
      <a:accent4>
        <a:srgbClr val="DAAE00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Feix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eixe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ixe 10">
        <a:dk1>
          <a:srgbClr val="000080"/>
        </a:dk1>
        <a:lt1>
          <a:srgbClr val="FFCC00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AE00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ixe 11">
        <a:dk1>
          <a:srgbClr val="000080"/>
        </a:dk1>
        <a:lt1>
          <a:srgbClr val="FFCC00"/>
        </a:lt1>
        <a:dk2>
          <a:srgbClr val="000099"/>
        </a:dk2>
        <a:lt2>
          <a:srgbClr val="00CC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AE00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671</TotalTime>
  <Words>187</Words>
  <Application>Microsoft Office PowerPoint</Application>
  <PresentationFormat>Apresentação na tela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Wingdings</vt:lpstr>
      <vt:lpstr>Calibri</vt:lpstr>
      <vt:lpstr>Feixe</vt:lpstr>
      <vt:lpstr>Há uma Unção</vt:lpstr>
      <vt:lpstr>Slide 2</vt:lpstr>
      <vt:lpstr>Slide 3</vt:lpstr>
      <vt:lpstr>Slide 4</vt:lpstr>
      <vt:lpstr>Slide 5</vt:lpstr>
      <vt:lpstr>Slide 6</vt:lpstr>
      <vt:lpstr>Servindo ao meu Deus e aos meus irmãos,  A-ah!, A-ah!</vt:lpstr>
      <vt:lpstr>Como é bom viver em comunhão Ah!, Ah!... Como és precioso, meu irmão. </vt:lpstr>
      <vt:lpstr>Slide 9</vt:lpstr>
      <vt:lpstr>Slide 10</vt:lpstr>
      <vt:lpstr>Slide 11</vt:lpstr>
      <vt:lpstr>Slide 12</vt:lpstr>
      <vt:lpstr>Slide 13</vt:lpstr>
      <vt:lpstr>Servindo ao meu Deus e aos meus irmãos,  A-ah!, A-ah!</vt:lpstr>
      <vt:lpstr>Como é bom viver em comunhão Ah!, Ah!... Como és precioso, meu irmão. 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 braços do pai</dc:title>
  <dc:creator>User</dc:creator>
  <cp:lastModifiedBy>Paulo</cp:lastModifiedBy>
  <cp:revision>29</cp:revision>
  <dcterms:created xsi:type="dcterms:W3CDTF">2003-06-29T21:33:24Z</dcterms:created>
  <dcterms:modified xsi:type="dcterms:W3CDTF">2012-12-23T13:56:28Z</dcterms:modified>
</cp:coreProperties>
</file>