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2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 snapToObjects="1"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2F6-BFCF-5744-AE5E-D5EB56A1C287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834-6154-BA47-88DF-F200303EAB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2F6-BFCF-5744-AE5E-D5EB56A1C287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834-6154-BA47-88DF-F200303EAB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2F6-BFCF-5744-AE5E-D5EB56A1C287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834-6154-BA47-88DF-F200303EAB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2F6-BFCF-5744-AE5E-D5EB56A1C287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834-6154-BA47-88DF-F200303EAB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2F6-BFCF-5744-AE5E-D5EB56A1C287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834-6154-BA47-88DF-F200303EAB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2F6-BFCF-5744-AE5E-D5EB56A1C287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834-6154-BA47-88DF-F200303EAB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2F6-BFCF-5744-AE5E-D5EB56A1C287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834-6154-BA47-88DF-F200303EAB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2F6-BFCF-5744-AE5E-D5EB56A1C287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834-6154-BA47-88DF-F200303EAB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2F6-BFCF-5744-AE5E-D5EB56A1C287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834-6154-BA47-88DF-F200303EAB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2F6-BFCF-5744-AE5E-D5EB56A1C287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834-6154-BA47-88DF-F200303EAB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2F6-BFCF-5744-AE5E-D5EB56A1C287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834-6154-BA47-88DF-F200303EAB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72F6-BFCF-5744-AE5E-D5EB56A1C287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2834-6154-BA47-88DF-F200303EAB4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8460432" y="6721475"/>
            <a:ext cx="683568" cy="136525"/>
          </a:xfrm>
          <a:prstGeom prst="rect">
            <a:avLst/>
          </a:prstGeom>
          <a:solidFill>
            <a:srgbClr val="6194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7759"/>
            <a:ext cx="7772400" cy="5410199"/>
          </a:xfrm>
        </p:spPr>
        <p:txBody>
          <a:bodyPr>
            <a:noAutofit/>
          </a:bodyPr>
          <a:lstStyle/>
          <a:p>
            <a:r>
              <a:rPr lang="pt-BR" sz="47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Família OANSE vá, firme onde Deus mandar.</a:t>
            </a:r>
            <a:br>
              <a:rPr lang="pt-BR" sz="47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pt-BR" sz="47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“Obreiro aprovado não se envergonha” Servindo ao Senhor recompensas ganha!</a:t>
            </a:r>
            <a:br>
              <a:rPr lang="pt-BR" sz="47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pt-BR" sz="47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Vá OANSE! Prontos a marchar, </a:t>
            </a:r>
            <a:br>
              <a:rPr lang="pt-BR" sz="47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pt-BR" sz="47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Vá OANSE! Na verdade andar;</a:t>
            </a:r>
            <a:br>
              <a:rPr lang="pt-BR" sz="47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pt-BR" sz="47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 Palavra de Deus viver, OANSE já!</a:t>
            </a:r>
            <a:br>
              <a:rPr lang="pt-BR" sz="47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endParaRPr lang="pt-BR" sz="4700" b="1" dirty="0">
              <a:solidFill>
                <a:schemeClr val="bg1"/>
              </a:solidFill>
              <a:effectLst>
                <a:glow rad="101600">
                  <a:srgbClr val="C000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8"/>
            <a:ext cx="7772400" cy="5943599"/>
          </a:xfrm>
        </p:spPr>
        <p:txBody>
          <a:bodyPr>
            <a:noAutofit/>
          </a:bodyPr>
          <a:lstStyle/>
          <a:p>
            <a:r>
              <a:rPr lang="pt-BR" sz="47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Seguindo o Salvador, constante e sem temor, firmado em Seu amor, Lhe dar louvor.</a:t>
            </a:r>
            <a:br>
              <a:rPr lang="pt-BR" sz="47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7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seu pendão alçar, a obra completar; vitória ao fim ganhar pra Cristo Senhor.</a:t>
            </a:r>
            <a:br>
              <a:rPr lang="pt-BR" sz="47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7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(Grite) OANSE, MARCHAR!</a:t>
            </a:r>
            <a:endParaRPr lang="pt-BR" sz="4700" b="1" dirty="0">
              <a:solidFill>
                <a:schemeClr val="bg1"/>
              </a:solidFill>
              <a:effectLst>
                <a:glow rad="101600">
                  <a:srgbClr val="C000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Office PowerPoint</Application>
  <PresentationFormat>Apresentação na tela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Office Theme</vt:lpstr>
      <vt:lpstr>Família OANSE vá, firme onde Deus mandar. “Obreiro aprovado não se envergonha” Servindo ao Senhor recompensas ganha! Vá OANSE! Prontos a marchar,  Vá OANSE! Na verdade andar; A Palavra de Deus viver, OANSE já! </vt:lpstr>
      <vt:lpstr>Seguindo o Salvador, constante e sem temor, firmado em Seu amor, Lhe dar louvor. O seu pendão alçar, a obra completar; vitória ao fim ganhar pra Cristo Senhor. (Grite) OANSE, MARCHAR!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Familia OANSE va, firme onde Deus mandar. “Obreiro aprovado nao se envergonha” Servindo ao Senhor recompensas ganha! Va OANSE! Prontos a marchar, Va OANSE na verdade andar A Palavra de Deus viver, OANSE ja! </dc:title>
  <dc:creator>ANQUIZES MARGARIDO</dc:creator>
  <cp:lastModifiedBy>Elissa</cp:lastModifiedBy>
  <cp:revision>4</cp:revision>
  <dcterms:created xsi:type="dcterms:W3CDTF">2009-04-05T13:09:45Z</dcterms:created>
  <dcterms:modified xsi:type="dcterms:W3CDTF">2012-03-12T18:37:37Z</dcterms:modified>
</cp:coreProperties>
</file>