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3" r:id="rId2"/>
    <p:sldId id="284" r:id="rId3"/>
    <p:sldId id="270" r:id="rId4"/>
    <p:sldId id="305" r:id="rId5"/>
    <p:sldId id="295" r:id="rId6"/>
    <p:sldId id="293" r:id="rId7"/>
    <p:sldId id="294" r:id="rId8"/>
    <p:sldId id="298" r:id="rId9"/>
    <p:sldId id="306" r:id="rId10"/>
    <p:sldId id="302" r:id="rId11"/>
    <p:sldId id="304" r:id="rId12"/>
    <p:sldId id="296" r:id="rId13"/>
    <p:sldId id="307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pt-BR"/>
          </a:p>
        </p:txBody>
      </p:sp>
      <p:pic>
        <p:nvPicPr>
          <p:cNvPr id="5" name="Picture 3" descr="minispi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/>
          </a:p>
        </p:txBody>
      </p:sp>
      <p:pic>
        <p:nvPicPr>
          <p:cNvPr id="7" name="Picture 5" descr="minispir"/>
          <p:cNvPicPr>
            <a:picLocks noChangeAspect="1" noChangeArrowheads="1"/>
          </p:cNvPicPr>
          <p:nvPr/>
        </p:nvPicPr>
        <p:blipFill>
          <a:blip r:embed="rId3" cstate="print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2677BA-CF82-414A-A18F-81426AC4AC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98335-63B3-4447-B9AF-6EC0307792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1B492-C78B-4855-B611-2A82355AB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165E-C51B-4913-A4F3-CFD4D73FE0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82B72-50A6-4E44-A6D0-806CC5502B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807A2-8F18-47B2-BD89-D70AC2FB3C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B121A-CB0D-4529-9C98-F339190A2B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0F268-6A0B-4898-8508-B279875616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D7472-F63E-4529-BC2E-E012E6E083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E100-3370-4917-A53A-DDF75BFBD8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47FB9-1799-464E-B48B-637208DD62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pt-BR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3" cstate="print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3" cstate="print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651E570-9A85-4C84-9EA6-28377509D2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292350"/>
            <a:ext cx="431958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00113" y="1930400"/>
            <a:ext cx="734536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 Há muito tempo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não tinha céu   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endParaRPr lang="pt-BR" sz="7000" b="1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11188" y="490538"/>
            <a:ext cx="79200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042988" y="692150"/>
            <a:ext cx="6481762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6 dias precisou para o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mundo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criar.</a:t>
            </a:r>
          </a:p>
        </p:txBody>
      </p:sp>
      <p:pic>
        <p:nvPicPr>
          <p:cNvPr id="12291" name="Picture 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276475"/>
            <a:ext cx="4105275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750" y="765175"/>
            <a:ext cx="403225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55650" y="787400"/>
            <a:ext cx="8066088" cy="605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6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Quem e , que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6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podia em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6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6 dias criar um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6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mundo tão lindo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6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para agente brincar.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0" y="1054100"/>
            <a:ext cx="428307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900113" y="334963"/>
            <a:ext cx="7775575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Em cada dia </a:t>
            </a:r>
          </a:p>
          <a:p>
            <a:pPr>
              <a:lnSpc>
                <a:spcPct val="6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uma coisa</a:t>
            </a:r>
          </a:p>
          <a:p>
            <a:pPr>
              <a:lnSpc>
                <a:spcPct val="6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inventou!</a:t>
            </a:r>
          </a:p>
          <a:p>
            <a:pPr>
              <a:lnSpc>
                <a:spcPct val="6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E foi 1,2,3,</a:t>
            </a:r>
          </a:p>
          <a:p>
            <a:pPr>
              <a:lnSpc>
                <a:spcPct val="6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4,5,e,6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750" y="765175"/>
            <a:ext cx="403225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55650" y="787400"/>
            <a:ext cx="8066088" cy="599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Quem e , que </a:t>
            </a:r>
          </a:p>
          <a:p>
            <a:pPr>
              <a:lnSpc>
                <a:spcPct val="6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podia em </a:t>
            </a:r>
          </a:p>
          <a:p>
            <a:pPr>
              <a:lnSpc>
                <a:spcPct val="6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6 dias criar um</a:t>
            </a:r>
          </a:p>
          <a:p>
            <a:pPr>
              <a:lnSpc>
                <a:spcPct val="6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mundo tão lindo </a:t>
            </a:r>
          </a:p>
          <a:p>
            <a:pPr>
              <a:lnSpc>
                <a:spcPct val="6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para agente brincar.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042988" y="260350"/>
            <a:ext cx="7920037" cy="251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Há muito tempo não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 tinha sol</a:t>
            </a:r>
          </a:p>
        </p:txBody>
      </p:sp>
      <p:pic>
        <p:nvPicPr>
          <p:cNvPr id="4099" name="Picture 4" descr="j0088542"/>
          <p:cNvPicPr>
            <a:picLocks noChangeAspect="1" noChangeArrowheads="1"/>
          </p:cNvPicPr>
          <p:nvPr/>
        </p:nvPicPr>
        <p:blipFill>
          <a:blip r:embed="rId2" cstate="print"/>
          <a:srcRect l="38683" r="51314" b="18747"/>
          <a:stretch>
            <a:fillRect/>
          </a:stretch>
        </p:blipFill>
        <p:spPr bwMode="auto">
          <a:xfrm>
            <a:off x="3203575" y="2636838"/>
            <a:ext cx="4608513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90600" y="685800"/>
            <a:ext cx="7181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Deus fez a terra e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o mar 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2644775"/>
            <a:ext cx="38163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3500438"/>
            <a:ext cx="38163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6100" y="557213"/>
            <a:ext cx="4119563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042988" y="481013"/>
            <a:ext cx="4392612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Fez a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praia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para eu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brincar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990600" y="685800"/>
            <a:ext cx="718185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7dias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precisou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para o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mundo criar.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404813"/>
            <a:ext cx="3570287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5" y="1052513"/>
            <a:ext cx="4535488" cy="33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042988" y="1135063"/>
            <a:ext cx="6408737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Há muito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tempo não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 tinha leão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900113" y="692150"/>
            <a:ext cx="7993062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Cachorro e macaco também não  </a:t>
            </a:r>
          </a:p>
        </p:txBody>
      </p:sp>
      <p:pic>
        <p:nvPicPr>
          <p:cNvPr id="9219" name="Picture 80" descr="cão olhado de ci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2708275"/>
            <a:ext cx="3338512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2133600"/>
            <a:ext cx="2974975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990600" y="685800"/>
            <a:ext cx="718185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Deus fez a terra e o mar.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565400"/>
            <a:ext cx="3232150" cy="35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100" y="2492375"/>
            <a:ext cx="406717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836613"/>
            <a:ext cx="36369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042988" y="738188"/>
            <a:ext cx="46815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Fez a praia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para eu </a:t>
            </a:r>
          </a:p>
          <a:p>
            <a:pPr>
              <a:lnSpc>
                <a:spcPct val="85000"/>
              </a:lnSpc>
              <a:spcBef>
                <a:spcPct val="55000"/>
              </a:spcBef>
              <a:defRPr/>
            </a:pPr>
            <a:r>
              <a:rPr lang="pt-BR" sz="7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brincar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erno">
  <a:themeElements>
    <a:clrScheme name="Caderno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Cadern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derno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apresentação\Caderno.pot</Template>
  <TotalTime>271</TotalTime>
  <Words>117</Words>
  <Application>Microsoft Office PowerPoint</Application>
  <PresentationFormat>Apresentação na tela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Times New Roman</vt:lpstr>
      <vt:lpstr>Arial</vt:lpstr>
      <vt:lpstr>Calibri</vt:lpstr>
      <vt:lpstr>Caderno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17</cp:revision>
  <dcterms:created xsi:type="dcterms:W3CDTF">2004-08-28T14:53:46Z</dcterms:created>
  <dcterms:modified xsi:type="dcterms:W3CDTF">2013-01-20T19:54:50Z</dcterms:modified>
</cp:coreProperties>
</file>