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427AD-A7A2-4AD6-AB25-7225868389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D7592-66C1-4A25-9B73-DE7C0FD58F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69BFA-EB41-4B00-BF02-FCF36B3E14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1BD35-BA02-481D-99EC-2236E77EE6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477-8641-4539-B977-1E40DD5460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B4DE0-2346-4E3E-934F-36C84BC83D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04407-5606-46B2-AB2A-BF590FB816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11049-F512-4E53-B0AB-9E8D56E176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83BDA-3FF1-44F1-95BB-4A4926AA39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40AA1-C27C-435B-900C-77D8DEA2AE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E8232-1C90-429B-BD3F-C56DD2CBBA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9350BFC-8401-428C-A55E-F5418AFA19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55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Hoje é tempo de louvar a Deus</a:t>
            </a:r>
            <a:endParaRPr lang="pt-BR" sz="55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874713"/>
            <a:ext cx="9144000" cy="497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Hoje é tempo de louvar a Deus, 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nós agora habita o Seu Espírito.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Então é só cantar,</a:t>
            </a:r>
            <a:endParaRPr lang="en-US" sz="7000" b="1" dirty="0"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Cristo exaltar,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Sua glória encherá este lugar</a:t>
            </a: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! </a:t>
            </a:r>
            <a:endParaRPr lang="pt-BR" sz="7000" b="1" dirty="0"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louvar...   (2x)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 meio dos louvores Deus habita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é Seu prazer cumprir o que nos diz.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Então é só cantar,</a:t>
            </a:r>
            <a:endParaRPr lang="en-US" sz="7000" b="1" dirty="0"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 Cristo exaltar,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Sua glória encherá este lugar!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</a:t>
            </a:r>
            <a:r>
              <a:rPr lang="pt-BR" sz="7000" b="1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louvar...   (2x)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86</Words>
  <Application>Microsoft Office PowerPoint</Application>
  <PresentationFormat>Apresentação na tela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Design padrão</vt:lpstr>
      <vt:lpstr>Slide 1</vt:lpstr>
      <vt:lpstr>Slide 2</vt:lpstr>
      <vt:lpstr>Slide 3</vt:lpstr>
      <vt:lpstr>Slide 4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Paulo</cp:lastModifiedBy>
  <cp:revision>11</cp:revision>
  <dcterms:created xsi:type="dcterms:W3CDTF">2007-01-22T12:06:29Z</dcterms:created>
  <dcterms:modified xsi:type="dcterms:W3CDTF">2013-01-20T19:55:03Z</dcterms:modified>
</cp:coreProperties>
</file>