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9" r:id="rId4"/>
    <p:sldId id="267" r:id="rId5"/>
    <p:sldId id="260" r:id="rId6"/>
    <p:sldId id="268" r:id="rId7"/>
    <p:sldId id="261" r:id="rId8"/>
    <p:sldId id="269" r:id="rId9"/>
    <p:sldId id="262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38" autoAdjust="0"/>
  </p:normalViewPr>
  <p:slideViewPr>
    <p:cSldViewPr>
      <p:cViewPr varScale="1">
        <p:scale>
          <a:sx n="45" d="100"/>
          <a:sy n="45" d="100"/>
        </p:scale>
        <p:origin x="-5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9228B-8550-4160-9D55-75CF71FCB0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5F005-2254-4097-B4FB-C880405952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5C9CD-63EA-43EF-9256-CEC75CD4AB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0B719-3713-4C16-8163-5B02478B55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105DB-17AC-4BFC-A1E8-2FD1EC2F32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C43A7-F52A-45D5-944D-585DE7B2C9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C86FE-8334-47F4-9951-856A0555D2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1A146-768F-46B0-A55D-219C55F907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1B7EB-F48B-4127-A496-0B2CD3F3B4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57F32-17AF-4352-9D72-A4E04D3AD4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86E62-B02F-4F8C-8EB0-C111E946E7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34386-9D47-4ED7-BCBE-D121F51086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5BB7F73-17EC-4F6D-9BEC-005CC769E7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8913"/>
            <a:ext cx="7772400" cy="838200"/>
          </a:xfrm>
        </p:spPr>
        <p:txBody>
          <a:bodyPr lIns="92075" tIns="46038" rIns="92075" bIns="46038" anchor="b"/>
          <a:lstStyle/>
          <a:p>
            <a:pPr eaLnBrk="1" hangingPunct="1">
              <a:lnSpc>
                <a:spcPct val="50000"/>
              </a:lnSpc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Ide e Pregai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989138"/>
            <a:ext cx="9144000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Ide e pregai em nome    do Senhor Jesus!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190500" y="1484313"/>
            <a:ext cx="8774113" cy="5715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 fardo Deus aliviará, Sua graça bastará.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1773238"/>
            <a:ext cx="8839200" cy="32718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que o mundo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creia, ide pregai a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79388" y="1309688"/>
            <a:ext cx="88392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Só nEle há perdão, só nEle há poder, para que o mundo creia em Deus.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1773238"/>
            <a:ext cx="8839200" cy="32718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que o mundo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creia, ide pregai a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79388" y="1341438"/>
            <a:ext cx="88392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Só nEle há perdão, só nEle há poder, para que o mundo creia em Deus</a:t>
            </a:r>
          </a:p>
          <a:p>
            <a:pPr marL="342900" indent="-342900" algn="ctr">
              <a:lnSpc>
                <a:spcPct val="90000"/>
              </a:lnSpc>
              <a:defRPr/>
            </a:pPr>
            <a:r>
              <a:rPr lang="pt-BR" sz="28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412875"/>
            <a:ext cx="9144000" cy="2376488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Erguei os olhos para ver que é tempo de ceifar.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107950" y="1628775"/>
            <a:ext cx="8839200" cy="338455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Ide e confiai que </a:t>
            </a:r>
          </a:p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sempre cumpre</a:t>
            </a:r>
          </a:p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que nos diz,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107950" y="1916113"/>
            <a:ext cx="8839200" cy="2376487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em toda circunstância</a:t>
            </a:r>
          </a:p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graça e força vos dará.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1812925"/>
            <a:ext cx="8839200" cy="3271838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que o mundo</a:t>
            </a:r>
          </a:p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creia, ide pregai a</a:t>
            </a:r>
          </a:p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79388" y="1236663"/>
            <a:ext cx="88392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Só nEle há perdão, só nEle há poder, para que o mundo creia em Deus.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201613" y="2424113"/>
            <a:ext cx="8763000" cy="28051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Ide e pregai em nome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Senhor Jesus!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201613" y="1773238"/>
            <a:ext cx="8763000" cy="35290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Secai os olhos, consolai que o mundo triste está.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190500" y="1557338"/>
            <a:ext cx="8774113" cy="5715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Ide e restaurai o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homem aflito 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sofredor.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4">
      <a:dk1>
        <a:srgbClr val="005A58"/>
      </a:dk1>
      <a:lt1>
        <a:srgbClr val="FFFFFF"/>
      </a:lt1>
      <a:dk2>
        <a:srgbClr val="008080"/>
      </a:dk2>
      <a:lt2>
        <a:srgbClr val="000000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5A58"/>
        </a:dk1>
        <a:lt1>
          <a:srgbClr val="FFFFFF"/>
        </a:lt1>
        <a:dk2>
          <a:srgbClr val="008080"/>
        </a:dk2>
        <a:lt2>
          <a:srgbClr val="FF6600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005A58"/>
        </a:dk1>
        <a:lt1>
          <a:srgbClr val="FFFFFF"/>
        </a:lt1>
        <a:dk2>
          <a:srgbClr val="008080"/>
        </a:dk2>
        <a:lt2>
          <a:srgbClr val="000000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170</Words>
  <Application>Microsoft Office PowerPoint</Application>
  <PresentationFormat>Apresentação na tela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Design padrão</vt:lpstr>
      <vt:lpstr>Ide e Pregai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</dc:title>
  <dc:creator>Heider</dc:creator>
  <cp:lastModifiedBy>Paulo</cp:lastModifiedBy>
  <cp:revision>14</cp:revision>
  <dcterms:created xsi:type="dcterms:W3CDTF">2004-03-28T17:48:21Z</dcterms:created>
  <dcterms:modified xsi:type="dcterms:W3CDTF">2013-01-20T19:55:30Z</dcterms:modified>
</cp:coreProperties>
</file>