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8C90-BC16-431A-9399-63A6B62B0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123D-FD18-4583-8FCF-216353B019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A0C9-8BE1-4AF2-BED1-415DB84DF8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B97AD-6E50-490C-90F3-0CED32B52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3498-725B-4271-8F92-1BA08391B9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66447-5B8B-4619-8AB4-6F968C6B12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40B2-7A7B-4E53-A4E1-AAB2CC577A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0C67-B1FA-4F18-B345-DC266023E2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5EA7-E7EE-4660-AB0C-8B3930F1F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380F1-F2EE-4B6E-9964-04CAB6EC69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11208-76FB-49DE-B1FF-EA2AC7C62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97A2ED2-5DED-4AC9-8024-7E78AF7B3E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23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23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913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Igreja Gloriosa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44675"/>
            <a:ext cx="9144000" cy="45370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portas do inferno não prevalecerão</a:t>
            </a:r>
          </a:p>
          <a:p>
            <a:pPr algn="ctr" eaLnBrk="1" hangingPunct="1"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Contra Igreja de Jesus,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12875"/>
            <a:ext cx="91440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Cristo Bendito, o Filho de Deus vivo,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Vencedor, Poderoso, o Grande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925" y="1844675"/>
            <a:ext cx="91440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portas do inferno não prevalecerão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contra igreja de Jesus,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4925" y="765175"/>
            <a:ext cx="914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qual recebeu dEle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chaves do Reino dos Céus,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avançar na força do Espírito.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925" y="765175"/>
            <a:ext cx="914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isso o filho de Deus se manifestou: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desfazer as obras do diabo,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925" y="765175"/>
            <a:ext cx="914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Separando para Si um povo santo,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Sem mácula, nem rugas,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Igreja gloriosa!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madas sobrepostas">
  <a:themeElements>
    <a:clrScheme name="Camadas sobreposta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4</TotalTime>
  <Words>93</Words>
  <Application>Microsoft Office PowerPoint</Application>
  <PresentationFormat>Apresentação na tela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Wingdings</vt:lpstr>
      <vt:lpstr>Calibri</vt:lpstr>
      <vt:lpstr>Camadas sobrepostas</vt:lpstr>
      <vt:lpstr>Igreja Gloriosa</vt:lpstr>
      <vt:lpstr>Slide 2</vt:lpstr>
      <vt:lpstr>Slide 3</vt:lpstr>
      <vt:lpstr>Slide 4</vt:lpstr>
      <vt:lpstr>Slide 5</vt:lpstr>
      <vt:lpstr>Slide 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Igreja Gloriosa</dc:title>
  <dc:creator>Heider</dc:creator>
  <cp:lastModifiedBy>Paulo</cp:lastModifiedBy>
  <cp:revision>3</cp:revision>
  <dcterms:created xsi:type="dcterms:W3CDTF">2003-04-09T17:02:10Z</dcterms:created>
  <dcterms:modified xsi:type="dcterms:W3CDTF">2013-01-20T19:55:49Z</dcterms:modified>
</cp:coreProperties>
</file>