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043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7ADD2-A9AE-4410-AF2F-52E79A2DE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6F74E-0DD7-498C-9B94-75B310428F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19858-4938-4361-AE6C-D0940012DA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4596-ADD5-43B1-9A9A-CE8E47117D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921F1-1C56-4D13-AB73-2D7ED6048B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A6FDA-CA4B-4360-8D16-8DBD23822B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39CDF-7319-470E-BE06-35540C4327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DE68-790F-4724-82E4-BA0E555660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ADF4A-63CF-485F-8682-1FDB758B6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9E02-8500-4893-A4FF-D77A592C07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0115F-6A5F-4742-9C5D-C0BC7D7C4F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941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941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941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941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ED5075B-3682-4C40-868C-5D02C93CF9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588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Igreja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700213"/>
            <a:ext cx="9036050" cy="453548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Estamos todos congregados aqui,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Certamente abençoados por Deus,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07950" y="1196975"/>
            <a:ext cx="90360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Espírito Ele vai derramar,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igreja forte edificar.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07950" y="620713"/>
            <a:ext cx="90360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louvor de Sua Glória,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Vem, Senhor, Tua história escrever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Através da nossa vida.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07950" y="692150"/>
            <a:ext cx="9036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querer desejamos,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Cumpre em nós em Teus planos.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Senhor, e reina hoje aqui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07950" y="549275"/>
            <a:ext cx="90360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louvor de Sua Glória,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Vem, Senhor, Tua história escrever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Através da nossa vida.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07950" y="476250"/>
            <a:ext cx="9036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querer desejamos,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Cumpre em nós em Teus planos.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Senhor, e reina hoje aqui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052513"/>
            <a:ext cx="9036050" cy="453548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um clima, uma esfera de amor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seu poder se move entre nós</a:t>
            </a:r>
          </a:p>
          <a:p>
            <a:pPr eaLnBrk="1" hangingPunct="1"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7950" y="620713"/>
            <a:ext cx="90360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Algo novo Ele está por fazer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este povo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quem muito quer bem.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7950" y="1196975"/>
            <a:ext cx="90360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Espírito Ele vai derramar,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igreja forte edificar.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7950" y="477838"/>
            <a:ext cx="90360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louvor de Sua Glória,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Vem, Senhor, Tua história escrever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Através da nossa vida.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7950" y="692150"/>
            <a:ext cx="9036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querer desejamos,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Cumpre em nós em Teus planos.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Senhor, e reina hoje aqui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268413"/>
            <a:ext cx="9036050" cy="453548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Estamos todos congregados aqui,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Certamente abençoados por Deus,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052513"/>
            <a:ext cx="9036050" cy="453548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um clima, uma esfera de amor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seu poder se move entre nós</a:t>
            </a:r>
          </a:p>
          <a:p>
            <a:pPr eaLnBrk="1" hangingPunct="1"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07950" y="692150"/>
            <a:ext cx="90360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Algo novo Ele está por fazer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este povo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quem muito quer bem.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87</TotalTime>
  <Words>213</Words>
  <Application>Microsoft Office PowerPoint</Application>
  <PresentationFormat>Apresentação na tela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Wingdings</vt:lpstr>
      <vt:lpstr>Calibri</vt:lpstr>
      <vt:lpstr>Folhas</vt:lpstr>
      <vt:lpstr>Igreja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Igreja</dc:title>
  <dc:creator>Heider</dc:creator>
  <cp:lastModifiedBy>Paulo</cp:lastModifiedBy>
  <cp:revision>5</cp:revision>
  <dcterms:created xsi:type="dcterms:W3CDTF">2003-04-09T02:22:33Z</dcterms:created>
  <dcterms:modified xsi:type="dcterms:W3CDTF">2013-01-20T19:55:57Z</dcterms:modified>
</cp:coreProperties>
</file>