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3" r:id="rId19"/>
  </p:sldIdLst>
  <p:sldSz cx="9144000" cy="6858000" type="screen4x3"/>
  <p:notesSz cx="6858000" cy="9144000"/>
  <p:defaultTextStyle>
    <a:defPPr>
      <a:defRPr lang="pt-BR"/>
    </a:defPPr>
    <a:lvl1pPr algn="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  <a:srgbClr val="00FFFF"/>
    <a:srgbClr val="339933"/>
    <a:srgbClr val="0033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5" autoAdjust="0"/>
    <p:restoredTop sz="90929" autoAdjust="0"/>
  </p:normalViewPr>
  <p:slideViewPr>
    <p:cSldViewPr>
      <p:cViewPr varScale="1">
        <p:scale>
          <a:sx n="48" d="100"/>
          <a:sy n="48" d="100"/>
        </p:scale>
        <p:origin x="-5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3199B-D973-4D92-953D-DFC74BB994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A85E2-A1C4-4007-A837-6AF2A4A3FC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4D7AD-E1C5-47D8-B230-B9FD04B10A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D2B09-FD2F-4987-8EAA-3D6BB44ECD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01F1A-B51E-418A-8527-C8E8DBD2D8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14EFE-DC18-48C7-A217-04547658BF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01A1B-A603-483C-83A6-94334B5D6B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FA619-4A60-4ED4-80B8-7C2F2DCEE7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FFB36-BC63-4E58-804C-107A3F1678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7A2A8-62D3-436F-84F1-319D90179A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408BF-8998-40CC-81DB-FA8AA10035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D8715167-0244-4C3E-B6B7-868A24DB42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188913"/>
            <a:ext cx="891540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6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INCOMPARÁVEL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1190625"/>
            <a:ext cx="91440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não </a:t>
            </a: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habitas em tendas</a:t>
            </a:r>
            <a:endParaRPr lang="pt-BR" sz="7000" b="1" dirty="0">
              <a:effectLst>
                <a:glow rad="101600">
                  <a:srgbClr val="9600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Nem em templos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Feitos por mãos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768350"/>
            <a:ext cx="86106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há nada no céu,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na terra ou no mar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Semelhante a Ti,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901700"/>
            <a:ext cx="83820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imagem está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Revelada em nós,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Expressão do 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 amor.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81000" y="615950"/>
            <a:ext cx="83820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Incomparável, 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Senhor, Tu és.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voz ressoa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um trovão,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52400" y="539750"/>
            <a:ext cx="87630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as nuvens são o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Pó dos Teus pés.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Incomparável, 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Senhor, Tu és.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81000" y="615950"/>
            <a:ext cx="83820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voz ressoa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um trovão, 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as nuvens são o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Pó dos Teus pés.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539750"/>
            <a:ext cx="87630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Incomparável, 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Senhor, Tu és. 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Minh’alma está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Apegada a Ti.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52400" y="539750"/>
            <a:ext cx="87630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Senhor,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Incomparável és.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Minh’alma está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Apegada a Ti.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52400" y="539750"/>
            <a:ext cx="87630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Senhor, 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Incomparável és.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Minh’alma está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Apegada a Ti.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81000" y="2133600"/>
            <a:ext cx="83820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Senhor, 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Incomparável!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98438" y="1268413"/>
            <a:ext cx="8763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Eterno, perfeito,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Princípio e fim,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Acima das religiões.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768350"/>
            <a:ext cx="86106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há nada no céu,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na terra ou no mar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Semelhante a Ti,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81000" y="901700"/>
            <a:ext cx="83820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imagem está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Revelada em nós,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Expressão do 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 amor.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81000" y="615950"/>
            <a:ext cx="83820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Incomparável, 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Senhor, Tu és.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voz ressoa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um trovão,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52400" y="539750"/>
            <a:ext cx="87630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as nuvens são o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Pó dos Teus pés.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Incomparável, 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Senhor, Tu és.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539750"/>
            <a:ext cx="80772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Minh’alma</a:t>
            </a: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está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Apegada a Ti.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Senhor, 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Incomparável és.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7150" y="757238"/>
            <a:ext cx="89154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não habitas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tendas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Nem em templos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Feitos por mãos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84150" y="1533525"/>
            <a:ext cx="8763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Eterno, perfeito,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Princípio e fim,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 err="1">
                <a:effectLst>
                  <a:glow rad="101600">
                    <a:srgbClr val="9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Acima das religiões.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lso">
  <a:themeElements>
    <a:clrScheme name="">
      <a:dk1>
        <a:srgbClr val="000000"/>
      </a:dk1>
      <a:lt1>
        <a:srgbClr val="FFFFFF"/>
      </a:lt1>
      <a:dk2>
        <a:srgbClr val="336600"/>
      </a:dk2>
      <a:lt2>
        <a:srgbClr val="FFCC66"/>
      </a:lt2>
      <a:accent1>
        <a:srgbClr val="CC9900"/>
      </a:accent1>
      <a:accent2>
        <a:srgbClr val="001600"/>
      </a:accent2>
      <a:accent3>
        <a:srgbClr val="ADB8AA"/>
      </a:accent3>
      <a:accent4>
        <a:srgbClr val="DADADA"/>
      </a:accent4>
      <a:accent5>
        <a:srgbClr val="E2CAAA"/>
      </a:accent5>
      <a:accent6>
        <a:srgbClr val="001300"/>
      </a:accent6>
      <a:hlink>
        <a:srgbClr val="006600"/>
      </a:hlink>
      <a:folHlink>
        <a:srgbClr val="009999"/>
      </a:folHlink>
    </a:clrScheme>
    <a:fontScheme name="Puls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ulso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apresentação\Pulso.pot</Template>
  <TotalTime>127</TotalTime>
  <Words>236</Words>
  <Application>Microsoft Office PowerPoint</Application>
  <PresentationFormat>Apresentação na tela (4:3)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Times New Roman</vt:lpstr>
      <vt:lpstr>Arial</vt:lpstr>
      <vt:lpstr>Calibri</vt:lpstr>
      <vt:lpstr>Pulso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Paulo</cp:lastModifiedBy>
  <cp:revision>13</cp:revision>
  <dcterms:created xsi:type="dcterms:W3CDTF">2003-08-09T14:34:40Z</dcterms:created>
  <dcterms:modified xsi:type="dcterms:W3CDTF">2013-01-20T19:56:09Z</dcterms:modified>
</cp:coreProperties>
</file>