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EF0D6-6CE2-4AD8-AC84-ACFC9882F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EDA63-412E-4793-923D-9975D5F9DB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F8C71-E1A8-4A73-82BA-79F4BCF398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4E911-833D-49C3-91BB-9D4B99F24C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7A10-F51C-4119-8017-124C20EB6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5ADD-6197-4488-A931-5E54662FF1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78923-57F5-4D97-A884-8078FDC79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CC3B4-E17A-443B-A32B-5BAB92608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BBD15-63F4-42C4-9D16-96F45B2622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C65F8-2DC1-417F-837E-89EF3AD514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67BE3-D3D6-4F31-94EA-BA5B1D0567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D5D8C81-6E94-4279-B8DB-933C67CF1B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172450" y="0"/>
            <a:ext cx="971550" cy="26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2279650"/>
            <a:ext cx="184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sz="32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95288" y="706438"/>
            <a:ext cx="849788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3200">
                <a:solidFill>
                  <a:srgbClr val="CC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Informatize-se com Cristo</a:t>
            </a:r>
            <a:endParaRPr lang="pt-BR" sz="32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eaLnBrk="0" hangingPunct="0"/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Dê um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CLIQUE DUPLO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na sua vida </a:t>
            </a:r>
          </a:p>
          <a:p>
            <a:pPr algn="ctr" eaLnBrk="0" hangingPunct="0"/>
            <a:endParaRPr lang="pt-BR" sz="32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eaLnBrk="0" hangingPunct="0"/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ARRASTE JESUS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para seu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DIRETÓRIO PRINCIPAL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. </a:t>
            </a:r>
          </a:p>
          <a:p>
            <a:pPr algn="ctr" eaLnBrk="0" hangingPunct="0"/>
            <a:endParaRPr lang="pt-BR" sz="32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eaLnBrk="0" hangingPunct="0"/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SALVE-O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em todos os seus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ARQUIVOS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PESSOAIS.</a:t>
            </a:r>
          </a:p>
          <a:p>
            <a:pPr algn="ctr" eaLnBrk="0" hangingPunct="0"/>
            <a:endParaRPr lang="pt-BR" sz="32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eaLnBrk="0" hangingPunct="0"/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SELECIONE-O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como seu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DOCUMENTO MESTRE.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</a:p>
          <a:p>
            <a:pPr algn="ctr" eaLnBrk="0" hangingPunct="0"/>
            <a:endParaRPr lang="pt-BR" sz="32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eaLnBrk="0" hangingPunct="0"/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Que Ele seja seu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MODELO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Para </a:t>
            </a:r>
            <a:r>
              <a:rPr lang="pt-BR" sz="32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FORMATAR</a:t>
            </a:r>
            <a:r>
              <a:rPr lang="pt-BR" sz="32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sua vida: </a:t>
            </a:r>
            <a:endParaRPr lang="pt-BR" sz="3200"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23850" y="536575"/>
            <a:ext cx="8467725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JUSTIFIQUE-A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ALINHE-A À DIREITA</a:t>
            </a:r>
          </a:p>
          <a:p>
            <a:pPr algn="ctr"/>
            <a:endParaRPr lang="pt-BR" sz="3200" b="1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À ESQUERDA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Sem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QUEBRAS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na sua caminhada.</a:t>
            </a:r>
          </a:p>
          <a:p>
            <a:pPr algn="ctr"/>
            <a:endParaRPr lang="pt-BR" sz="32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Que Jesus não seja apenas Um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ÍCONE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um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ACESSÓRIO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Uma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FERRAMENTA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um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RODAPÉ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Mas o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CABEÇALHO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 LETRA CAPITULAR,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BARRA DE ROLAGEM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 seu caminhar</a:t>
            </a: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23850" y="444500"/>
            <a:ext cx="8640763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Que Ele seja 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FONTE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da graça Para sua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ÁREA DE TRABALHO,</a:t>
            </a:r>
          </a:p>
          <a:p>
            <a:pPr algn="ctr"/>
            <a:endParaRPr lang="pt-BR" sz="1400" b="1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O PAINTBRUSH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para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COLORIR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seu sorriso,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 CONFIGURAÇÃO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 sua simpatia,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 NOVA JANELA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para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VISUALIZAR O TAMANHO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 seu amor,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O PAINEL DE CONTROLE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 Para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CANCELAR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seu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RECUOS</a:t>
            </a:r>
          </a:p>
          <a:p>
            <a:pPr algn="ctr"/>
            <a:endParaRPr lang="pt-BR" sz="1400" b="1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COMPARTILHAR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seus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RECURSOS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ACESSAR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o coração de suas amizades.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23850" y="619125"/>
            <a:ext cx="84963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COPIE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tudo que é bom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DELETE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seus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ERROS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Não deixe à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MARGEM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ninguém,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ABRA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as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BORDAS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 seu coração,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REMOVA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dele o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VÍRUS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do egoísmo.</a:t>
            </a: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Antes de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FECHAR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Coloque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JESUS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nos seus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FAVORITOS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. E seu viver será o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ATALHO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de </a:t>
            </a:r>
            <a:b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sua felicidade!</a:t>
            </a:r>
          </a:p>
          <a:p>
            <a:pPr algn="ctr"/>
            <a:endParaRPr lang="pt-BR" sz="14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CLIQUE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agora em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OK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Para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ATUALIZAR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 seus </a:t>
            </a:r>
            <a:r>
              <a:rPr lang="pt-BR" sz="3200" b="1">
                <a:latin typeface="Calibri" pitchFamily="34" charset="0"/>
                <a:ea typeface="Calibri" pitchFamily="34" charset="0"/>
                <a:cs typeface="Calibri" pitchFamily="34" charset="0"/>
              </a:rPr>
              <a:t>CONTEÚDOS</a:t>
            </a:r>
            <a:r>
              <a:rPr lang="pt-BR" sz="3200">
                <a:latin typeface="Calibri" pitchFamily="34" charset="0"/>
                <a:ea typeface="Calibri" pitchFamily="34" charset="0"/>
                <a:cs typeface="Calibri" pitchFamily="34" charset="0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Apresentação na tela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Design padrão</vt:lpstr>
      <vt:lpstr>Slide 1</vt:lpstr>
      <vt:lpstr>Slide 2</vt:lpstr>
      <vt:lpstr>Slide 3</vt:lpstr>
      <vt:lpstr>Slide 4</vt:lpstr>
    </vt:vector>
  </TitlesOfParts>
  <Company>Igreja Batista Shekinah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SHEKINAH</dc:creator>
  <cp:lastModifiedBy>Paulo</cp:lastModifiedBy>
  <cp:revision>4</cp:revision>
  <dcterms:created xsi:type="dcterms:W3CDTF">2006-10-28T23:34:51Z</dcterms:created>
  <dcterms:modified xsi:type="dcterms:W3CDTF">2013-01-20T19:56:21Z</dcterms:modified>
</cp:coreProperties>
</file>