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sldIdLst>
    <p:sldId id="256" r:id="rId2"/>
    <p:sldId id="290" r:id="rId3"/>
    <p:sldId id="264" r:id="rId4"/>
    <p:sldId id="301" r:id="rId5"/>
    <p:sldId id="284" r:id="rId6"/>
    <p:sldId id="292" r:id="rId7"/>
    <p:sldId id="302" r:id="rId8"/>
    <p:sldId id="303" r:id="rId9"/>
    <p:sldId id="296" r:id="rId10"/>
    <p:sldId id="29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A5E212-F1C5-479E-A86F-CEE37C7AA0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9E71BD92-0354-456F-9610-783F1E6865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96FF-9793-46C2-891F-E21261827E3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3C4B-6E82-480E-AEE5-BF8AA62BDF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4F9FA-13B5-4628-9955-FE0848DB69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DE3DE-2990-4954-ADE9-5757599C28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F282-44FA-4BD1-9DD9-49D12E162D0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BD376-FA1B-48C4-B3A5-03D985008F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56661-2311-48E6-9BDE-2E8A4387E5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E25FA-77D6-439C-BAD4-B6BBA0A6FC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EC5CF-B468-4F80-B9D2-9CAE951FBB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EFC8-57C4-4FE0-9DD0-1ACCDBD345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93A58846-D718-4436-B193-6705926E4B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17788" y="-100013"/>
            <a:ext cx="4257675" cy="1143001"/>
          </a:xfrm>
        </p:spPr>
        <p:txBody>
          <a:bodyPr/>
          <a:lstStyle/>
          <a:p>
            <a:pPr>
              <a:defRPr/>
            </a:pPr>
            <a:r>
              <a:rPr kumimoji="0"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Intimidade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81534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eu quero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ficar contigo.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amigo.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609600"/>
            <a:ext cx="8215312" cy="5410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Jesus quero</a:t>
            </a:r>
          </a:p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abraçar</a:t>
            </a:r>
          </a:p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te tocar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533400"/>
            <a:ext cx="7770812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comer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Teu prato.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Calçar os meus pés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Teus sapatos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arrastar.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609600"/>
            <a:ext cx="807085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eu quero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muito você.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Pegar tuas sandálias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esconder,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55650" y="620713"/>
            <a:ext cx="762000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Esconder pra você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sair.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eu quero estar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perto de ti.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abraçar.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5334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eu quero deitar no Teu colo,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contar tudo,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que sei.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533400"/>
            <a:ext cx="9144000" cy="5410200"/>
          </a:xfrm>
        </p:spPr>
        <p:txBody>
          <a:bodyPr/>
          <a:lstStyle/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Deitar encostado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Teu peito, 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ouvindo o Teu coração</a:t>
            </a:r>
          </a:p>
          <a:p>
            <a:pPr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me acalmar.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eu quero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vestir sua camisa.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as mangas maiores que meus braços.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Correr pela casa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Teu encontro.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81000"/>
            <a:ext cx="8210550" cy="5105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me abandonar</a:t>
            </a:r>
          </a:p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Teu braço, </a:t>
            </a:r>
          </a:p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abraçar, </a:t>
            </a:r>
          </a:p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te abraçar,</a:t>
            </a:r>
          </a:p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abraçar.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609600"/>
            <a:ext cx="8215312" cy="5410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tanto de Ti</a:t>
            </a:r>
          </a:p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tanto, tanto</a:t>
            </a:r>
          </a:p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tanto, tanto</a:t>
            </a:r>
          </a:p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ficar </a:t>
            </a:r>
          </a:p>
          <a:p>
            <a:pPr>
              <a:lnSpc>
                <a:spcPct val="8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contigo.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388</TotalTime>
  <Words>155</Words>
  <Application>Microsoft Office PowerPoint</Application>
  <PresentationFormat>Apresentação na tela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Calibri</vt:lpstr>
      <vt:lpstr>FITAS</vt:lpstr>
      <vt:lpstr>Intimidade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34</cp:revision>
  <dcterms:created xsi:type="dcterms:W3CDTF">2002-11-03T14:04:44Z</dcterms:created>
  <dcterms:modified xsi:type="dcterms:W3CDTF">2013-01-20T19:56:30Z</dcterms:modified>
</cp:coreProperties>
</file>