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7" r:id="rId2"/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5217" autoAdjust="0"/>
  </p:normalViewPr>
  <p:slideViewPr>
    <p:cSldViewPr>
      <p:cViewPr varScale="1">
        <p:scale>
          <a:sx n="45" d="100"/>
          <a:sy n="45" d="100"/>
        </p:scale>
        <p:origin x="-7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CE9B2F-5EA7-4D74-865B-0CFCE1C77D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226F-0109-4EAE-9E78-9FB7299958A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3B3CB-511F-4F08-8712-0D717C49F48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A9C1-5831-4F61-842B-8180C4E7AD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080D6-6711-41F2-841F-DB53B891525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F353-A1C2-4CD1-9D76-5CAEB140706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A9C86-61FF-4553-82A2-34CC23F75C7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BE9D4-B0CB-43F2-A5D6-012D8C9B45F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EFC19-B11E-4871-8F0A-B64D5F1BDC1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4EBEA-A28F-4E02-9A2C-87C7E4E05EC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DF49-3C99-49F1-A380-85EBBA43FC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CBF75A8-AFB7-408D-82D0-B994363EB5F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1411288"/>
            <a:ext cx="9144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pronto estou para entrar            Além do véu onde o Teu trono está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r>
              <a:rPr lang="pt-BR" sz="8200" b="1" u="sng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Invencível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125538"/>
            <a:ext cx="8642350" cy="446405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80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Aleluia, aleluia  Aleluia, aleluia        Aleluia, aleluia</a:t>
            </a:r>
          </a:p>
          <a:p>
            <a:pPr algn="ctr" eaLnBrk="1" hangingPunct="1">
              <a:lnSpc>
                <a:spcPct val="130000"/>
              </a:lnSpc>
              <a:defRPr/>
            </a:pPr>
            <a:endParaRPr lang="pt-BR" sz="8000" dirty="0" smtClean="0"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719138"/>
            <a:ext cx="8640763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prostrarei logo ao entrar                      Tua presença me renovará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557338"/>
            <a:ext cx="8642350" cy="3527425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80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Aleluia, aleluia  </a:t>
            </a:r>
            <a:r>
              <a:rPr lang="pt-BR" sz="8000" b="1" kern="12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Aleluia</a:t>
            </a:r>
            <a:r>
              <a:rPr lang="pt-BR" sz="8000" b="1" kern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aleluia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50825" y="692150"/>
            <a:ext cx="864235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pronto estou para entrar            Além do véu onde o Teu trono está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250825" y="719138"/>
            <a:ext cx="8640763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prostrarei logo ao entrar                      Tua presença me renovará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eu quero Te ver Ver Tua glória            E Te contemplar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647700"/>
            <a:ext cx="91440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 todo o meu ser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Muda minha história Quero Te adorar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250825" y="333375"/>
            <a:ext cx="8640763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Aos Teus pés vou render                          O meu louvor          Tudo o que há de melhor de mim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250825" y="693738"/>
            <a:ext cx="8640763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pt-BR" sz="8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Entregar meu viver, minha adoração      Fruto da minha gratidão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e">
  <a:themeElements>
    <a:clrScheme name="Rede 4">
      <a:dk1>
        <a:srgbClr val="666699"/>
      </a:dk1>
      <a:lt1>
        <a:srgbClr val="FFFFFF"/>
      </a:lt1>
      <a:dk2>
        <a:srgbClr val="86001A"/>
      </a:dk2>
      <a:lt2>
        <a:srgbClr val="CCCC66"/>
      </a:lt2>
      <a:accent1>
        <a:srgbClr val="FF3300"/>
      </a:accent1>
      <a:accent2>
        <a:srgbClr val="FF6600"/>
      </a:accent2>
      <a:accent3>
        <a:srgbClr val="C3AAAB"/>
      </a:accent3>
      <a:accent4>
        <a:srgbClr val="DADADA"/>
      </a:accent4>
      <a:accent5>
        <a:srgbClr val="FFADAA"/>
      </a:accent5>
      <a:accent6>
        <a:srgbClr val="E75C00"/>
      </a:accent6>
      <a:hlink>
        <a:srgbClr val="CC9900"/>
      </a:hlink>
      <a:folHlink>
        <a:srgbClr val="FF0000"/>
      </a:folHlink>
    </a:clrScheme>
    <a:fontScheme name="Re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413</TotalTime>
  <Words>111</Words>
  <Application>Microsoft Office PowerPoint</Application>
  <PresentationFormat>Apresentação na tela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Calibri</vt:lpstr>
      <vt:lpstr>Monotype Corsiva</vt:lpstr>
      <vt:lpstr>Times New Roman</vt:lpstr>
      <vt:lpstr>Rede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59</cp:revision>
  <dcterms:created xsi:type="dcterms:W3CDTF">2003-12-16T13:49:13Z</dcterms:created>
  <dcterms:modified xsi:type="dcterms:W3CDTF">2013-01-20T19:56:45Z</dcterms:modified>
</cp:coreProperties>
</file>