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C"/>
    <a:srgbClr val="F8F8F8"/>
    <a:srgbClr val="FF3399"/>
    <a:srgbClr val="0099FF"/>
    <a:srgbClr val="669900"/>
    <a:srgbClr val="FF9900"/>
    <a:srgbClr val="CC3300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878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0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21BC647-1F49-4534-B7F5-6B2B9ADDC4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7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17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ED7EC-8443-4A16-8711-92831B05A67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710BA-DB55-4C1F-836F-D82EF00E1C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20A9E-1EE3-46C3-BC16-F57ED51832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BD9D3-1A22-4E1B-A6F8-AC7296C048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82853-0B3E-48FD-8E0B-8E4452D23C1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74C23-8F02-498E-A32F-89E4A545D9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C3BAC-CD68-42B2-B5CA-34DCB8D5A8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 bwMode="auto">
          <a:xfrm>
            <a:off x="8388350" y="6742113"/>
            <a:ext cx="755650" cy="115887"/>
          </a:xfrm>
          <a:prstGeom prst="rect">
            <a:avLst/>
          </a:prstGeom>
          <a:solidFill>
            <a:srgbClr val="00000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pt-BR">
              <a:latin typeface="Times New Roman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4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3304F-CCAD-4347-92A0-907BFF830F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0BE61-34E9-4036-A34B-5BDCD99812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C4D71-61FE-48A1-AD1D-AA6CA19212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6BB2D-5A98-454D-A593-517F5D9D07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5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3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4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9A98182D-E939-405D-AFDE-9B40EA3B62C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7" r:id="rId1"/>
    <p:sldLayoutId id="2147483698" r:id="rId2"/>
    <p:sldLayoutId id="2147483699" r:id="rId3"/>
    <p:sldLayoutId id="2147483700" r:id="rId4"/>
    <p:sldLayoutId id="2147483701" r:id="rId5"/>
    <p:sldLayoutId id="2147483708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89038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Invoca-Me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1557338"/>
            <a:ext cx="9144000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Invoca-Me e Te responderei, confia, descansa o coração.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-26988"/>
            <a:ext cx="9144000" cy="652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Ponha tua fé em Meu nome e faz uma prova de Mim. A tua oração </a:t>
            </a:r>
            <a:r>
              <a:rPr lang="pt-BR" sz="7000" b="1" dirty="0" smtClean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já recebi e te responderei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com poder.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44450"/>
            <a:ext cx="9144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pt-BR" sz="7000" b="1" dirty="0" smtClean="0">
              <a:solidFill>
                <a:srgbClr val="F8F8F8"/>
              </a:solidFill>
              <a:effectLst>
                <a:glow rad="101600">
                  <a:schemeClr val="accent6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 smtClean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Confia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 espera, estou contigo.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Nunca Te abandonarei.</a:t>
            </a:r>
          </a:p>
          <a:p>
            <a:pPr algn="ctr">
              <a:defRPr/>
            </a:pPr>
            <a:r>
              <a:rPr lang="pt-BR" sz="7000" b="1" dirty="0" smtClean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4x)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44450"/>
            <a:ext cx="9144000" cy="649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sou o Senhor  que te cura, Jeová </a:t>
            </a:r>
            <a:r>
              <a:rPr lang="pt-BR" sz="7000" b="1" dirty="0" err="1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Rafa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endParaRPr lang="pt-BR" sz="7000" b="1" dirty="0" smtClean="0">
              <a:solidFill>
                <a:srgbClr val="F8F8F8"/>
              </a:solidFill>
              <a:effectLst>
                <a:glow rad="101600">
                  <a:schemeClr val="accent6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 smtClean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teu Deus.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cuido de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ti e nunca te abandonarei.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-26988"/>
            <a:ext cx="9144000" cy="652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Ponha tua fé em Meu nome e faz uma prova de Mim. A tua oração </a:t>
            </a:r>
            <a:r>
              <a:rPr lang="pt-BR" sz="7000" b="1" dirty="0" smtClean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já recebi e te responderei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com poder.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-26988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pt-BR" sz="7000" b="1" dirty="0" smtClean="0">
              <a:solidFill>
                <a:srgbClr val="F8F8F8"/>
              </a:solidFill>
              <a:effectLst>
                <a:glow rad="101600">
                  <a:schemeClr val="accent6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 smtClean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responderei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com poder.</a:t>
            </a:r>
          </a:p>
          <a:p>
            <a:pPr algn="ctr">
              <a:defRPr/>
            </a:pPr>
            <a:r>
              <a:rPr lang="pt-BR" sz="7000" b="1" dirty="0" smtClean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2x)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0" y="44450"/>
            <a:ext cx="9144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pt-BR" sz="7000" b="1" dirty="0" smtClean="0">
              <a:solidFill>
                <a:srgbClr val="F8F8F8"/>
              </a:solidFill>
              <a:effectLst>
                <a:glow rad="101600">
                  <a:schemeClr val="accent6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 smtClean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Porque 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bem </a:t>
            </a:r>
            <a:r>
              <a:rPr lang="pt-BR" sz="7000" b="1" dirty="0" smtClean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sei 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que penso de ti, </a:t>
            </a:r>
            <a:endParaRPr lang="pt-BR" sz="7000" b="1" dirty="0" smtClean="0">
              <a:solidFill>
                <a:srgbClr val="F8F8F8"/>
              </a:solidFill>
              <a:effectLst>
                <a:glow rad="101600">
                  <a:schemeClr val="accent6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 smtClean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espera 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Te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darei o melhor.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44450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pt-BR" sz="7000" b="1" dirty="0" smtClean="0">
              <a:solidFill>
                <a:srgbClr val="F8F8F8"/>
              </a:solidFill>
              <a:effectLst>
                <a:glow rad="101600">
                  <a:schemeClr val="accent6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 smtClean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Nas 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ondas bravias do mar, sossega a tua alma.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44450"/>
            <a:ext cx="9144000" cy="649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sou o Senhor que te cura, Jeová  </a:t>
            </a:r>
            <a:r>
              <a:rPr lang="pt-BR" sz="7000" b="1" dirty="0" err="1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Rafa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endParaRPr lang="pt-BR" sz="7000" b="1" dirty="0" smtClean="0">
              <a:solidFill>
                <a:srgbClr val="F8F8F8"/>
              </a:solidFill>
              <a:effectLst>
                <a:glow rad="101600">
                  <a:schemeClr val="accent6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 smtClean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teu Deus.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cuido de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ti e nunca te abandonarei.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-26988"/>
            <a:ext cx="9144000" cy="652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Ponha tua fé em Meu nome e faz uma prova de Mim. A tua oração </a:t>
            </a:r>
            <a:r>
              <a:rPr lang="pt-BR" sz="7000" b="1" dirty="0" smtClean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já recebi e te responderei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com poder.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549275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pt-BR" sz="7000" b="1" dirty="0" smtClean="0">
              <a:solidFill>
                <a:srgbClr val="F8F8F8"/>
              </a:solidFill>
              <a:effectLst>
                <a:glow rad="101600">
                  <a:schemeClr val="accent6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 smtClean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Invoca-Me 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Te responderei, confia, descansa o coração.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0" y="44450"/>
            <a:ext cx="9144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pt-BR" sz="7000" b="1" dirty="0" smtClean="0">
              <a:solidFill>
                <a:srgbClr val="F8F8F8"/>
              </a:solidFill>
              <a:effectLst>
                <a:glow rad="101600">
                  <a:schemeClr val="accent6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 smtClean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Porque 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bem </a:t>
            </a:r>
            <a:r>
              <a:rPr lang="pt-BR" sz="7000" b="1" dirty="0" smtClean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sei 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que penso de ti, </a:t>
            </a:r>
            <a:endParaRPr lang="pt-BR" sz="7000" b="1" dirty="0" smtClean="0">
              <a:solidFill>
                <a:srgbClr val="F8F8F8"/>
              </a:solidFill>
              <a:effectLst>
                <a:glow rad="101600">
                  <a:schemeClr val="accent6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 smtClean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espera 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Te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darei o melhor.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44450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pt-BR" sz="7000" b="1" dirty="0" smtClean="0">
              <a:solidFill>
                <a:srgbClr val="F8F8F8"/>
              </a:solidFill>
              <a:effectLst>
                <a:glow rad="101600">
                  <a:schemeClr val="accent6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 smtClean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Nas 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ondas bravias do mar, sossega a tua alma.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44450"/>
            <a:ext cx="9144000" cy="649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sou o Senhor que te cura, Jeová  </a:t>
            </a:r>
            <a:r>
              <a:rPr lang="pt-BR" sz="7000" b="1" dirty="0" err="1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Rafa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endParaRPr lang="pt-BR" sz="7000" b="1" dirty="0" smtClean="0">
              <a:solidFill>
                <a:srgbClr val="F8F8F8"/>
              </a:solidFill>
              <a:effectLst>
                <a:glow rad="101600">
                  <a:schemeClr val="accent6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 smtClean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teu Deus.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cuido de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ti e nunca te abandonarei.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rtz">
  <a:themeElements>
    <a:clrScheme name="Quartz 13">
      <a:dk1>
        <a:srgbClr val="000044"/>
      </a:dk1>
      <a:lt1>
        <a:srgbClr val="FF9900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8200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7">
        <a:dk1>
          <a:srgbClr val="000044"/>
        </a:dk1>
        <a:lt1>
          <a:srgbClr val="FF6600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5600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8">
        <a:dk1>
          <a:srgbClr val="000044"/>
        </a:dk1>
        <a:lt1>
          <a:srgbClr val="99FF33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82DA2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9">
        <a:dk1>
          <a:srgbClr val="000044"/>
        </a:dk1>
        <a:lt1>
          <a:srgbClr val="0099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0082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10">
        <a:dk1>
          <a:srgbClr val="000044"/>
        </a:dk1>
        <a:lt1>
          <a:srgbClr val="FF9966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8256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11">
        <a:dk1>
          <a:srgbClr val="000044"/>
        </a:dk1>
        <a:lt1>
          <a:srgbClr val="FFFF00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00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12">
        <a:dk1>
          <a:srgbClr val="000044"/>
        </a:dk1>
        <a:lt1>
          <a:srgbClr val="CC3300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AE2A00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13">
        <a:dk1>
          <a:srgbClr val="000044"/>
        </a:dk1>
        <a:lt1>
          <a:srgbClr val="FF9900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8200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apresentação\Quartz.pot</Template>
  <TotalTime>300</TotalTime>
  <Words>252</Words>
  <Application>Microsoft Office PowerPoint</Application>
  <PresentationFormat>Apresentação na tela (4:3)</PresentationFormat>
  <Paragraphs>42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Quartz</vt:lpstr>
      <vt:lpstr>Invoca-Me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31</cp:revision>
  <dcterms:created xsi:type="dcterms:W3CDTF">2003-02-21T18:05:37Z</dcterms:created>
  <dcterms:modified xsi:type="dcterms:W3CDTF">2013-02-03T21:18:09Z</dcterms:modified>
</cp:coreProperties>
</file>