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0929" autoAdjust="0"/>
  </p:normalViewPr>
  <p:slideViewPr>
    <p:cSldViewPr>
      <p:cViewPr varScale="1">
        <p:scale>
          <a:sx n="48" d="100"/>
          <a:sy n="48" d="100"/>
        </p:scale>
        <p:origin x="-6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20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DA878-65CE-4B6C-A2D3-B1448A024C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DDEA-7A6C-46A9-BCED-98BD83D8B9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58290-E079-4111-8DD5-7108D0AE5D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01803-EBAE-4A2D-BB61-616263F3DE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4494F-DD1A-4D69-BC06-75442BBF78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DEB91-208B-43DA-A2CF-77FB855141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05458-5E20-4342-B1DA-789903F881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19C4A-BE16-45C4-8B82-3F3101A5C5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4C43-0205-45F7-ADDE-2A9EF0362D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62C6-A311-4919-B012-612E1B683E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ADA27-CFD9-461B-8853-61E9C0CB6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17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7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DF24D855-75DF-4695-ACB7-A3C4A2FBE7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964612" cy="9556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Jeová é o Teu Cavaleiro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133600"/>
            <a:ext cx="8458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Jeová é o teu cavaleiro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cavalga para vencer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04800" y="12192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Todos os Teus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inimigos cairão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diante de Ti, cairão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diante de 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" y="12192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a tua tenda, ó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Israel não vale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Encantamento sobre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tenda, ó Israel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04800" y="12192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a benção do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 a força dos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seus opressores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nunca te alcançará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04800" y="12192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Existe uma nuvem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glória existe uma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chama que arde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12192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arraial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ouvem-se vivas de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Júbilo {2x}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rtz">
  <a:themeElements>
    <a:clrScheme name="Quar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39</TotalTime>
  <Words>77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Arial Black</vt:lpstr>
      <vt:lpstr>Wingdings</vt:lpstr>
      <vt:lpstr>Calibri</vt:lpstr>
      <vt:lpstr>Quartz</vt:lpstr>
      <vt:lpstr>Jeová é o Teu Cavaleiro</vt:lpstr>
      <vt:lpstr>Slide 2</vt:lpstr>
      <vt:lpstr>Slide 3</vt:lpstr>
      <vt:lpstr>Slide 4</vt:lpstr>
      <vt:lpstr>Slide 5</vt:lpstr>
      <vt:lpstr>Slide 6</vt:lpstr>
    </vt:vector>
  </TitlesOfParts>
  <Company>ibj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Nosso General</dc:title>
  <dc:creator>secretaria</dc:creator>
  <cp:lastModifiedBy>Paulo</cp:lastModifiedBy>
  <cp:revision>7</cp:revision>
  <dcterms:created xsi:type="dcterms:W3CDTF">2003-05-26T14:41:40Z</dcterms:created>
  <dcterms:modified xsi:type="dcterms:W3CDTF">2013-01-20T19:56:53Z</dcterms:modified>
</cp:coreProperties>
</file>