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EC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8" autoAdjust="0"/>
    <p:restoredTop sz="90929" autoAdjust="0"/>
  </p:normalViewPr>
  <p:slideViewPr>
    <p:cSldViewPr>
      <p:cViewPr varScale="1">
        <p:scale>
          <a:sx n="48" d="100"/>
          <a:sy n="48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6E5B0-585F-4E3B-8CDF-600D9412E5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BCC84-838D-4B09-9ABE-F4066D659D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4B2E-80CE-4012-85D4-DD53E47325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0AED4-A5A2-4505-975D-97D26AF6D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CCA1D-A647-4FCF-ABE2-E96FD63F87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CE5C-AACC-4F68-8021-EF35F2D96D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B58D3-0D1D-415C-82CB-F3D7FC046F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9B1A-C53D-4D75-B060-1927886F7C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87838-92B8-4D54-BD7D-798E681070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03B0-B792-4148-BB29-AB1AA6CECC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91ABD-266F-44AA-A77F-DA60D65864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E840FB4-9BCC-497B-8BA0-187D7F34F1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1534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</a:t>
            </a:r>
          </a:p>
          <a:p>
            <a:pPr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 que o medo mais profundo,</a:t>
            </a:r>
          </a:p>
          <a:p>
            <a:pPr algn="ctr">
              <a:spcBef>
                <a:spcPct val="50000"/>
              </a:spcBef>
              <a:defRPr/>
            </a:pPr>
            <a:endParaRPr lang="pt-BR" sz="7000" b="1" dirty="0"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maior!</a:t>
            </a:r>
          </a:p>
          <a:p>
            <a:pPr algn="ctr">
              <a:defRPr/>
            </a:pPr>
            <a:endParaRPr lang="pt-BR" sz="7000" b="1" dirty="0"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473075"/>
            <a:ext cx="8610600" cy="722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 que os cuidados deste mundo.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maior, pois Ele é o Senhor</a:t>
            </a:r>
          </a:p>
          <a:p>
            <a:pPr algn="ctr">
              <a:spcBef>
                <a:spcPct val="50000"/>
              </a:spcBef>
              <a:defRPr/>
            </a:pPr>
            <a:endParaRPr lang="pt-BR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323850" y="579438"/>
            <a:ext cx="843915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maior.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 que os portais do inferno.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maior, o Seu braço é eterno.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106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maior, pois Ele é o 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poder é maior.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 que os governos deste mundo.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maior, Sua graça enche tudo.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840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maior, pois Ele é o 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Reino é maior.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23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 que a maior das montanhas.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maior, Suas promessas são eternas.</a:t>
            </a: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840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maior, pois Ele é o 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toda autoridade, poder ou potestade.</a:t>
            </a:r>
          </a:p>
          <a:p>
            <a:pPr>
              <a:defRPr/>
            </a:pPr>
            <a:endParaRPr lang="pt-BR" sz="7200" dirty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spcBef>
                <a:spcPct val="50000"/>
              </a:spcBef>
              <a:defRPr/>
            </a:pPr>
            <a:endParaRPr lang="pt-BR" sz="72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apresentação\Pulso.pot</Template>
  <TotalTime>39</TotalTime>
  <Words>172</Words>
  <Application>Microsoft Office PowerPoint</Application>
  <PresentationFormat>Apresentação na tela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Calibri</vt:lpstr>
      <vt:lpstr>Comic Sans MS</vt:lpstr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3</cp:revision>
  <dcterms:created xsi:type="dcterms:W3CDTF">2003-12-20T16:02:09Z</dcterms:created>
  <dcterms:modified xsi:type="dcterms:W3CDTF">2013-01-20T19:57:40Z</dcterms:modified>
</cp:coreProperties>
</file>