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81" r:id="rId19"/>
    <p:sldId id="279" r:id="rId20"/>
    <p:sldId id="280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ECFF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D643E-A637-47AC-B620-38D2692C19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02A06-CE4F-4C3E-9867-9C96D61C44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94A16-D162-42C3-ADD9-03DE62AB5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48DC5-40E9-48B0-85C0-0AF27D6C10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F19F1-C022-41FF-A017-74B7376AF5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0AC7C-E5FF-4D86-84F9-2BCB0B58F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9115D-48C8-4953-A40B-7ABFE9D289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17AC1-DD2D-4EB2-8A8B-DA4A36DFE2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2C89D-2D2F-4579-AC76-B906781258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7775-6C44-4125-A595-5C32AD18CC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CDDC6-16FA-40CA-9D1B-30482D55F4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A707B21-82BD-43F3-BDDF-ACEACC9DD0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81534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 que o medo mais profundo,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latin typeface="Comic Sans MS" pitchFamily="66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610600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maior!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maior!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SENHOR NOSSO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8100" y="1628775"/>
            <a:ext cx="6719888" cy="496887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poderoso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Senhor,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domínio está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suas mãos.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915400" cy="453548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exaltado sobre tudo, 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rei dos reis,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reinado nunca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terá fim.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477838"/>
            <a:ext cx="8910638" cy="54721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poderoso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 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está entronizado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Entre os querubins.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3588"/>
            <a:ext cx="9144000" cy="4105275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glória cobre os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céus e enche a terra.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majestoso é o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33375"/>
            <a:ext cx="8610600" cy="611981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digno,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nosso,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receber a glória,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o poder.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08050"/>
            <a:ext cx="8610600" cy="41148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digno !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é o Senhor,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adoração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33375"/>
            <a:ext cx="8610600" cy="611981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digno,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nosso,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receber a glória,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o poder.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08050"/>
            <a:ext cx="8610600" cy="41148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digno !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é o Senhor,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adoração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33375"/>
            <a:ext cx="8610600" cy="611981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digno,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nosso,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receber a glória,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o poder.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473075"/>
            <a:ext cx="8610600" cy="722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 que os cuidados deste mundo.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maior, pois Ele é o Senhor</a:t>
            </a:r>
          </a:p>
          <a:p>
            <a:pPr algn="ctr">
              <a:spcBef>
                <a:spcPct val="50000"/>
              </a:spcBef>
              <a:defRPr/>
            </a:pPr>
            <a:endParaRPr lang="pt-BR" sz="7000" b="1" dirty="0">
              <a:effectLst>
                <a:glow rad="139700"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60350"/>
            <a:ext cx="8610600" cy="659765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digno ! 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é o Senhor, de adoração,                    de adoração,       de adoração.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838200" y="579438"/>
            <a:ext cx="792480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toda autoridade, poder ou potestade.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poder é maior que os portais do inferno.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poder é maior, o Seu braço é eterno.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84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poder é maior, pois Ele é o Senhor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toda autoridade, poder ou potestade.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poder é maior.</a:t>
            </a:r>
          </a:p>
          <a:p>
            <a:pPr algn="ctr">
              <a:defRPr/>
            </a:pPr>
            <a:endParaRPr lang="pt-BR" sz="7000" b="1" dirty="0">
              <a:effectLst>
                <a:glow rad="139700"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1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Reino é maior que os governos deste mundo.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Reino é maior, Sua graça enche tudo.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840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Reino é maior, pois Ele é o Senhor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toda autoridade, poder ou potestade.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Reino é maior.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23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 que a maior das montanhas.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maior, Suas promessas são eternas.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840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maior, pois Ele é o Senhor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toda autoridade, poder ou potestade.</a:t>
            </a:r>
          </a:p>
          <a:p>
            <a:pPr algn="ctr">
              <a:defRPr/>
            </a:pPr>
            <a:endParaRPr lang="pt-BR" sz="7200" dirty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ulso 2">
    <a:dk1>
      <a:srgbClr val="000000"/>
    </a:dk1>
    <a:lt1>
      <a:srgbClr val="FFFFFF"/>
    </a:lt1>
    <a:dk2>
      <a:srgbClr val="000066"/>
    </a:dk2>
    <a:lt2>
      <a:srgbClr val="FFCC66"/>
    </a:lt2>
    <a:accent1>
      <a:srgbClr val="FF9900"/>
    </a:accent1>
    <a:accent2>
      <a:srgbClr val="000044"/>
    </a:accent2>
    <a:accent3>
      <a:srgbClr val="AAAAB8"/>
    </a:accent3>
    <a:accent4>
      <a:srgbClr val="DADADA"/>
    </a:accent4>
    <a:accent5>
      <a:srgbClr val="FFCAAA"/>
    </a:accent5>
    <a:accent6>
      <a:srgbClr val="00003D"/>
    </a:accent6>
    <a:hlink>
      <a:srgbClr val="3366FF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324</Words>
  <Application>Microsoft Office PowerPoint</Application>
  <PresentationFormat>Apresentação na tela (4:3)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Times New Roman</vt:lpstr>
      <vt:lpstr>Arial</vt:lpstr>
      <vt:lpstr>Calibri</vt:lpstr>
      <vt:lpstr>Comic Sans MS</vt:lpstr>
      <vt:lpstr>Pulso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SENHOR NOSSO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6</cp:revision>
  <dcterms:created xsi:type="dcterms:W3CDTF">2003-12-20T16:02:09Z</dcterms:created>
  <dcterms:modified xsi:type="dcterms:W3CDTF">2013-01-20T19:57:48Z</dcterms:modified>
</cp:coreProperties>
</file>