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3" r:id="rId2"/>
    <p:sldId id="268" r:id="rId3"/>
    <p:sldId id="269" r:id="rId4"/>
    <p:sldId id="274" r:id="rId5"/>
    <p:sldId id="275" r:id="rId6"/>
    <p:sldId id="276" r:id="rId7"/>
    <p:sldId id="277" r:id="rId8"/>
    <p:sldId id="278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F8F8F8"/>
    <a:srgbClr val="FFFFCC"/>
    <a:srgbClr val="FFCC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352E3-4F97-4796-A853-4413565AC4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52C8E-F0D1-4853-B02D-856DB881AD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C7B61-AC97-4A25-A4EF-FE50CA51A3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47F84-FFAB-4CD0-BFF6-B52DF1BC4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535C-5F69-4A48-9CB5-919509F5A2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988F9-C58F-4EE1-9DB8-06D06A4387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C2FFF-47E7-405D-A413-1A81184B1B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B12A6-A15A-4C17-8A65-E30681DC9C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70D40-4993-41EE-A2D8-4CECD6EC35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10E07-61CF-45AD-B4C9-019F311737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A8FC-2523-497E-AE6D-347A7FFF4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7F4DED56-5576-4306-A89F-32DA58BCC9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6398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6399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100013"/>
            <a:ext cx="9144000" cy="1447801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55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Jesus Cristo mudou meu viver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836712"/>
            <a:ext cx="9144000" cy="6310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5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Cristo mudou meu viver (2x). </a:t>
            </a:r>
          </a:p>
          <a:p>
            <a:pPr algn="ctr">
              <a:defRPr/>
            </a:pPr>
            <a:r>
              <a:rPr lang="pt-BR" sz="65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a luz que ilumina meu ser.</a:t>
            </a:r>
          </a:p>
          <a:p>
            <a:pPr algn="ctr">
              <a:defRPr/>
            </a:pPr>
            <a:r>
              <a:rPr lang="pt-BR" sz="6500" b="1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Sim, </a:t>
            </a:r>
            <a:r>
              <a:rPr lang="pt-BR" sz="65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</a:t>
            </a:r>
            <a:r>
              <a:rPr lang="pt-BR" sz="6500" b="1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</a:t>
            </a:r>
            <a:r>
              <a:rPr lang="pt-BR" sz="65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mudou meu viver. </a:t>
            </a:r>
            <a:r>
              <a:rPr lang="pt-BR" sz="65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Diferente hoje é o meu coração (2x)</a:t>
            </a:r>
          </a:p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deu-me paz e perdão. </a:t>
            </a:r>
          </a:p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Sim,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diferente hoje é o meu coração...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61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amor só </a:t>
            </a:r>
            <a:r>
              <a:rPr lang="pt-BR" sz="6100" b="1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conhecia </a:t>
            </a:r>
            <a:r>
              <a:rPr lang="pt-BR" sz="61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canções que falavam 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61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ilusões.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61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Mas tudo agora é diferente, isto falo a toda a gente, pois Cristo deu-me Seu amor.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56907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Cristo mudou meu viver (2x)</a:t>
            </a:r>
          </a:p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a luz que ilumina meu ser</a:t>
            </a:r>
          </a:p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Sim,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Cristo mudou meu viver.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61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amor só </a:t>
            </a:r>
            <a:r>
              <a:rPr lang="pt-BR" sz="6100" b="1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conhecia </a:t>
            </a:r>
            <a:r>
              <a:rPr lang="pt-BR" sz="61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canções que falavam 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61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ilusões.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61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Mas tudo agora é diferente, isto falo a toda a gente, pois Cristo deu-me Seu amor.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56907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Cristo mudou meu viver (2x)</a:t>
            </a:r>
          </a:p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a luz que ilumina meu ser</a:t>
            </a:r>
          </a:p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Sim,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Cristo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mudou,</a:t>
            </a:r>
          </a:p>
          <a:p>
            <a:pPr algn="ctr" eaLnBrk="1" hangingPunct="1">
              <a:defRPr/>
            </a:pPr>
            <a:endParaRPr lang="pt-BR" sz="7000" b="1" kern="1200" dirty="0" smtClean="0">
              <a:solidFill>
                <a:srgbClr val="F8F8F8"/>
              </a:solidFill>
              <a:effectLst>
                <a:glow rad="101600">
                  <a:srgbClr val="860000"/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1196752"/>
            <a:ext cx="6372200" cy="3716139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10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mudou...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2204864"/>
            <a:ext cx="6228184" cy="2160240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10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viver.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adas sobrepostas">
  <a:themeElements>
    <a:clrScheme name="Camadas sobrepostas 10">
      <a:dk1>
        <a:srgbClr val="48486A"/>
      </a:dk1>
      <a:lt1>
        <a:srgbClr val="FFFF99"/>
      </a:lt1>
      <a:dk2>
        <a:srgbClr val="000099"/>
      </a:dk2>
      <a:lt2>
        <a:srgbClr val="0099CC"/>
      </a:lt2>
      <a:accent1>
        <a:srgbClr val="6699FF"/>
      </a:accent1>
      <a:accent2>
        <a:srgbClr val="0000FF"/>
      </a:accent2>
      <a:accent3>
        <a:srgbClr val="AAAACA"/>
      </a:accent3>
      <a:accent4>
        <a:srgbClr val="DADA82"/>
      </a:accent4>
      <a:accent5>
        <a:srgbClr val="B8CAFF"/>
      </a:accent5>
      <a:accent6>
        <a:srgbClr val="0000E7"/>
      </a:accent6>
      <a:hlink>
        <a:srgbClr val="3DCCFF"/>
      </a:hlink>
      <a:folHlink>
        <a:srgbClr val="CCECFF"/>
      </a:folHlink>
    </a:clrScheme>
    <a:fontScheme name="Camadas sobreposta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madas sobreposta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9">
        <a:dk1>
          <a:srgbClr val="48486A"/>
        </a:dk1>
        <a:lt1>
          <a:srgbClr val="FFCC00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AE00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10">
        <a:dk1>
          <a:srgbClr val="48486A"/>
        </a:dk1>
        <a:lt1>
          <a:srgbClr val="FFFF99"/>
        </a:lt1>
        <a:dk2>
          <a:srgbClr val="000099"/>
        </a:dk2>
        <a:lt2>
          <a:srgbClr val="0099CC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82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 sobrepostas</Template>
  <TotalTime>212</TotalTime>
  <Words>163</Words>
  <Application>Microsoft Office PowerPoint</Application>
  <PresentationFormat>Apresentação na tela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Camadas sobrepostas</vt:lpstr>
      <vt:lpstr>Jesus Cristo mudou meu viver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Louvemos ao Senhor</dc:title>
  <dc:creator>Heider</dc:creator>
  <cp:lastModifiedBy>Paulo</cp:lastModifiedBy>
  <cp:revision>24</cp:revision>
  <dcterms:created xsi:type="dcterms:W3CDTF">2003-04-10T02:00:56Z</dcterms:created>
  <dcterms:modified xsi:type="dcterms:W3CDTF">2013-04-21T15:03:16Z</dcterms:modified>
</cp:coreProperties>
</file>