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6"/>
  </p:handoutMasterIdLst>
  <p:sldIdLst>
    <p:sldId id="257" r:id="rId2"/>
    <p:sldId id="261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algn="l" rtl="0" fontAlgn="base">
      <a:lnSpc>
        <a:spcPct val="85000"/>
      </a:lnSpc>
      <a:spcBef>
        <a:spcPct val="20000"/>
      </a:spcBef>
      <a:spcAft>
        <a:spcPct val="0"/>
      </a:spcAft>
      <a:buSzPct val="85000"/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20000"/>
      </a:spcBef>
      <a:spcAft>
        <a:spcPct val="0"/>
      </a:spcAft>
      <a:buSzPct val="85000"/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20000"/>
      </a:spcBef>
      <a:spcAft>
        <a:spcPct val="0"/>
      </a:spcAft>
      <a:buSzPct val="85000"/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20000"/>
      </a:spcBef>
      <a:spcAft>
        <a:spcPct val="0"/>
      </a:spcAft>
      <a:buSzPct val="85000"/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20000"/>
      </a:spcBef>
      <a:spcAft>
        <a:spcPct val="0"/>
      </a:spcAft>
      <a:buSzPct val="85000"/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D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6356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2C27EFA-2B53-4BD8-89F7-80E7A6A8DE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08429-B13A-4360-B757-94958D9B89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0217E-CEB3-482D-B978-1C7FFB18E6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3D785-84E7-4480-B965-C463BE5D6E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02F6-8F8A-4068-AD74-E74EDAE7D6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28D51-3B50-4A0E-9174-8F6B6DD3AE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E8978-5495-40C2-A126-F196601C20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B10B-5966-4A18-9139-1895E7B782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6AA1D-779A-4063-9180-8472A0C837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E31AE-6B8C-4A3A-9332-ECAE74A7CF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D3ED8-D7A0-4DC4-A4F6-EEB80E2A83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BB858-C7F8-43DA-A549-157407EE01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34FF1972-F143-492E-A370-3AC017C6AB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08025" y="-17463"/>
            <a:ext cx="77724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pt-BR" sz="7000" b="1" u="sng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Jesus Prevaleceu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752600"/>
            <a:ext cx="91440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riscou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cédula que era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Contra, Contra nós,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30163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tem as chaves da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morte e do inferno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Prevaleceu, aleluia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despojando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principados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despojando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potestades,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expôs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publicamente.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deles triunfou,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si mesmo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Triunfou...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riscou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cédula que era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Contra, Contra nós,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Cravou-a na cruz, nos libertou, Prevaleceu Aleluia!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4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Cravou-a na cruz, nos libertou, Prevaleceu Aleluia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venceu a morte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grande glória ressuscitou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tem as chaves da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morte e do inferno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Prevaleceu, aleluia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despojando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principados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despojando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potestades,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expôs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publicamente.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deles triunfou,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si mesmo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Triunfou...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riscou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cédula que era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Contra, Contra nós,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Cravou-a na cruz, nos libertou, Prevaleceu Aleluia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venceu a morte</a:t>
            </a:r>
          </a:p>
          <a:p>
            <a:pPr marL="342900" indent="-342900" algn="ctr">
              <a:lnSpc>
                <a:spcPct val="9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002E2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grande glória ressuscitou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2E2D"/>
      </a:dk1>
      <a:lt1>
        <a:srgbClr val="FF9933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822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20000"/>
          </a:spcBef>
          <a:spcAft>
            <a:spcPct val="0"/>
          </a:spcAft>
          <a:buClrTx/>
          <a:buSzPct val="85000"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20000"/>
          </a:spcBef>
          <a:spcAft>
            <a:spcPct val="0"/>
          </a:spcAft>
          <a:buClrTx/>
          <a:buSzPct val="85000"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2E2D"/>
        </a:dk1>
        <a:lt1>
          <a:srgbClr val="FF9933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822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228</TotalTime>
  <Words>158</Words>
  <Application>Microsoft Office PowerPoint</Application>
  <PresentationFormat>Apresentação na tela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Comic Sans MS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ibj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só Deus</dc:title>
  <dc:creator>secretaria</dc:creator>
  <cp:lastModifiedBy>Paulo</cp:lastModifiedBy>
  <cp:revision>13</cp:revision>
  <dcterms:created xsi:type="dcterms:W3CDTF">2003-05-26T13:49:42Z</dcterms:created>
  <dcterms:modified xsi:type="dcterms:W3CDTF">2013-01-20T19:58:01Z</dcterms:modified>
</cp:coreProperties>
</file>