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7" r:id="rId3"/>
    <p:sldId id="259" r:id="rId4"/>
    <p:sldId id="277" r:id="rId5"/>
    <p:sldId id="308" r:id="rId6"/>
    <p:sldId id="322" r:id="rId7"/>
    <p:sldId id="323" r:id="rId8"/>
    <p:sldId id="324" r:id="rId9"/>
    <p:sldId id="325" r:id="rId10"/>
    <p:sldId id="326" r:id="rId11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807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8DD93-C4FF-4B7B-9AA0-CECEAEB1C6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AEAD1-5B49-4D27-9130-D5ED04F3EA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BD6B5-4C7F-429F-BF6F-C7A05BB97D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74F5-1F14-4895-8ED3-DDD17A1110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C6569-7555-4252-A386-D6CD4BB282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98E9-9666-46D5-B7A5-B1613BF602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C152-FE52-4F9B-BBB4-4D2A0D0C95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A44A-346B-4858-AA12-CEE61EA42E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C5972-2EA2-4CA2-837A-0522D5F062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D7BE-7D5C-432F-BFC7-A534573B45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71A63-BE08-4A3A-BCCD-6E1366F5A7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8705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C5CA2442-2B42-4F47-AD46-9835FBB32D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Trono de louvores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1746250"/>
            <a:ext cx="8763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te entronizamos: Declaramos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és Rei!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763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Ó, vem, Jesus,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toma o Teu lugar!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457200"/>
            <a:ext cx="8229600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estás no meio de nós,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exaltamos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louvores!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8600" y="188913"/>
            <a:ext cx="87630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fazemos um trono de louvores!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fazemos um trono de louvores!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15888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fazemos um trono de louvores!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Ó, vem, Jesus,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toma o Teu lugar.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7630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Ó, vem, Jesus,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toma o Teu lugar!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01613" y="115888"/>
            <a:ext cx="8763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te entronizamos: Declaramos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és Rei!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296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estás no meio de nós,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exaltamos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louvores!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7630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fazemos um trono de louvores!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fazemos um trono de louvores!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28600" y="-3175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fazemos um trono de louvores!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Ó, vem, Jesus,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pt-BR" sz="7000" b="1" dirty="0"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toma o Teu lugar.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Órbita">
  <a:themeElements>
    <a:clrScheme name="Órbit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Órb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Órbit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Órbit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148</TotalTime>
  <Words>141</Words>
  <Application>Microsoft Office PowerPoint</Application>
  <PresentationFormat>Apresentação na tela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Órbita</vt:lpstr>
      <vt:lpstr>Trono de louvores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18</cp:revision>
  <dcterms:created xsi:type="dcterms:W3CDTF">2004-12-31T20:39:03Z</dcterms:created>
  <dcterms:modified xsi:type="dcterms:W3CDTF">2013-01-20T19:58:09Z</dcterms:modified>
</cp:coreProperties>
</file>