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1" autoAdjust="0"/>
    <p:restoredTop sz="90929" autoAdjust="0"/>
  </p:normalViewPr>
  <p:slideViewPr>
    <p:cSldViewPr>
      <p:cViewPr varScale="1">
        <p:scale>
          <a:sx n="48" d="100"/>
          <a:sy n="48" d="100"/>
        </p:scale>
        <p:origin x="-4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/>
          </a:p>
        </p:txBody>
      </p:sp>
      <p:pic>
        <p:nvPicPr>
          <p:cNvPr id="5" name="Picture 3" descr="A:\minispi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/>
          </a:p>
        </p:txBody>
      </p:sp>
      <p:pic>
        <p:nvPicPr>
          <p:cNvPr id="7" name="Picture 5" descr="A:\minispir.GIF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8898A9-F550-47D0-92A1-5D30532FF7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7125-8542-4BAE-AC8B-6B3BB2B065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0C7F0-2816-41A5-BF34-B32BE61EA7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858D5-9CD6-4360-89EB-4FA1BC23FC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D046-C5A3-493C-9E40-5E18F2AA8A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1D87B-64D4-4E21-85C0-F5D2EC15BC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6D00-CE8A-4669-B622-0CD12ED221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7C10-1DC9-42F3-A9CF-EF102734CB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A5BBF-F676-4408-88CF-618219413C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7F796-5D98-4EA1-B7E6-78D6B6AA8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5DF70-921D-43ED-BFEC-F0378DBCE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pt-BR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28" name="Picture 4" descr="A:\minispir.GIF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A:\minispir.GIF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E0E7C08-ABC3-4CB4-A538-F06E923E53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 cstate="print">
            <a:lum bright="20000" contrast="-28000"/>
          </a:blip>
          <a:srcRect/>
          <a:stretch>
            <a:fillRect/>
          </a:stretch>
        </p:blipFill>
        <p:spPr bwMode="auto">
          <a:xfrm>
            <a:off x="2209800" y="228600"/>
            <a:ext cx="5045075" cy="771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54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CADA UM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33400" y="1352550"/>
            <a:ext cx="86868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cada um, cada um, cada um.</a:t>
            </a:r>
          </a:p>
          <a:p>
            <a:pPr algn="ctr">
              <a:lnSpc>
                <a:spcPct val="80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cada um,</a:t>
            </a:r>
          </a:p>
          <a:p>
            <a:pPr algn="ctr">
              <a:lnSpc>
                <a:spcPct val="80000"/>
              </a:lnSpc>
              <a:spcBef>
                <a:spcPct val="55000"/>
              </a:spcBef>
              <a:defRPr/>
            </a:pPr>
            <a:r>
              <a:rPr lang="pt-BR" sz="6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a todos!</a:t>
            </a:r>
          </a:p>
          <a:p>
            <a:pPr algn="ctr">
              <a:lnSpc>
                <a:spcPct val="80000"/>
              </a:lnSpc>
              <a:spcBef>
                <a:spcPct val="55000"/>
              </a:spcBef>
              <a:defRPr/>
            </a:pPr>
            <a:endParaRPr lang="pt-BR" sz="6000" b="1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7239000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o papai, </a:t>
            </a:r>
          </a:p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a mamãe,</a:t>
            </a:r>
          </a:p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o irmão,</a:t>
            </a:r>
          </a:p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pequeno irmão.</a:t>
            </a:r>
          </a:p>
          <a:p>
            <a:pPr algn="ctr">
              <a:lnSpc>
                <a:spcPct val="80000"/>
              </a:lnSpc>
              <a:defRPr/>
            </a:pPr>
            <a:endParaRPr lang="pt-BR" sz="6000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381000"/>
            <a:ext cx="1365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114800"/>
            <a:ext cx="2362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8686800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a ti,</a:t>
            </a:r>
          </a:p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a mim, </a:t>
            </a:r>
          </a:p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a todos,</a:t>
            </a:r>
          </a:p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a todos.</a:t>
            </a:r>
          </a:p>
          <a:p>
            <a:pPr>
              <a:lnSpc>
                <a:spcPct val="80000"/>
              </a:lnSpc>
              <a:defRPr/>
            </a:pPr>
            <a:endParaRPr lang="pt-BR" sz="6000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533400"/>
            <a:ext cx="213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 contrast="-28000"/>
          </a:blip>
          <a:srcRect/>
          <a:stretch>
            <a:fillRect/>
          </a:stretch>
        </p:blipFill>
        <p:spPr bwMode="auto">
          <a:xfrm>
            <a:off x="2209800" y="228600"/>
            <a:ext cx="5045075" cy="771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54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CADA UM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3400" y="1352550"/>
            <a:ext cx="86868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spcBef>
                <a:spcPct val="55000"/>
              </a:spcBef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cada um, cada um, cada um.</a:t>
            </a:r>
          </a:p>
          <a:p>
            <a:pPr algn="ctr">
              <a:lnSpc>
                <a:spcPct val="80000"/>
              </a:lnSpc>
              <a:spcBef>
                <a:spcPct val="55000"/>
              </a:spcBef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cada um,</a:t>
            </a:r>
          </a:p>
          <a:p>
            <a:pPr algn="ctr">
              <a:lnSpc>
                <a:spcPct val="80000"/>
              </a:lnSpc>
              <a:spcBef>
                <a:spcPct val="55000"/>
              </a:spcBef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a todos!</a:t>
            </a:r>
          </a:p>
          <a:p>
            <a:pPr algn="ctr">
              <a:lnSpc>
                <a:spcPct val="80000"/>
              </a:lnSpc>
              <a:spcBef>
                <a:spcPct val="55000"/>
              </a:spcBef>
              <a:defRPr/>
            </a:pPr>
            <a:endParaRPr lang="pt-BR" sz="6000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7239000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o papai, </a:t>
            </a:r>
          </a:p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a mamãe,</a:t>
            </a:r>
          </a:p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o irmão,</a:t>
            </a:r>
          </a:p>
          <a:p>
            <a:pPr algn="ctr"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pequeno irmão.</a:t>
            </a:r>
          </a:p>
          <a:p>
            <a:pPr algn="ctr">
              <a:lnSpc>
                <a:spcPct val="80000"/>
              </a:lnSpc>
              <a:defRPr/>
            </a:pPr>
            <a:endParaRPr lang="pt-BR" sz="6000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381000"/>
            <a:ext cx="1365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114800"/>
            <a:ext cx="2362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8686800" cy="58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a ti,</a:t>
            </a:r>
          </a:p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ama a mim, </a:t>
            </a:r>
          </a:p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a todos,</a:t>
            </a:r>
          </a:p>
          <a:p>
            <a:pPr>
              <a:lnSpc>
                <a:spcPct val="135000"/>
              </a:lnSpc>
              <a:defRPr/>
            </a:pPr>
            <a:r>
              <a:rPr lang="pt-BR" sz="6000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  <a:cs typeface="Calibri" pitchFamily="34" charset="0"/>
              </a:rPr>
              <a:t>Jesus ama a todos.</a:t>
            </a:r>
          </a:p>
          <a:p>
            <a:pPr>
              <a:lnSpc>
                <a:spcPct val="80000"/>
              </a:lnSpc>
              <a:defRPr/>
            </a:pPr>
            <a:endParaRPr lang="pt-BR" sz="6000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533400"/>
            <a:ext cx="213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erno">
  <a:themeElements>
    <a:clrScheme name="Caderno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derno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apresentação\Caderno.pot</Template>
  <TotalTime>22</TotalTime>
  <Words>116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Caderno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3</cp:revision>
  <dcterms:created xsi:type="dcterms:W3CDTF">2004-08-28T14:53:46Z</dcterms:created>
  <dcterms:modified xsi:type="dcterms:W3CDTF">2013-01-20T19:57:08Z</dcterms:modified>
</cp:coreProperties>
</file>