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71" r:id="rId5"/>
    <p:sldId id="272" r:id="rId6"/>
    <p:sldId id="273" r:id="rId7"/>
    <p:sldId id="274" r:id="rId8"/>
    <p:sldId id="275" r:id="rId9"/>
    <p:sldId id="258" r:id="rId10"/>
    <p:sldId id="276" r:id="rId11"/>
    <p:sldId id="259" r:id="rId12"/>
    <p:sldId id="277" r:id="rId13"/>
    <p:sldId id="278" r:id="rId14"/>
    <p:sldId id="279" r:id="rId1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5" autoAdjust="0"/>
    <p:restoredTop sz="94638" autoAdjust="0"/>
  </p:normalViewPr>
  <p:slideViewPr>
    <p:cSldViewPr>
      <p:cViewPr varScale="1">
        <p:scale>
          <a:sx n="45" d="100"/>
          <a:sy n="45" d="100"/>
        </p:scale>
        <p:origin x="-52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35EBB-952E-4789-8753-A0567F3D3DE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DD0ED8-B2E5-4934-A7EA-3FE732B04F9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AD212A-CD88-429D-96AD-C3F49F5C608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D8978-CB45-4467-8CDF-E2AD45D07C0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1FDF6C-AAE3-4789-8242-CC4C1722A7E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9F13E9-AE0F-482D-9CE9-850AF927A4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93E018-9DD9-4F88-B94B-C89E1E4297C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D11EF-D124-460D-8125-8A4CDCADF35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060CE-6B20-4F9B-B5EB-003CC81464C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520F7A-ABDB-4059-B90C-96C93146C75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EDA285-4169-4FBE-A10C-83873DC0A5E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4BC7CBC-19BD-47A4-99CE-AB970617719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0" y="149225"/>
            <a:ext cx="9144000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u="sng" dirty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Jesus em Tua Presença</a:t>
            </a:r>
          </a:p>
          <a:p>
            <a:pPr algn="ctr">
              <a:defRPr/>
            </a:pPr>
            <a:endParaRPr lang="pt-BR" sz="7000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Jesus em Tua </a:t>
            </a:r>
          </a:p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presença reunimo-</a:t>
            </a:r>
          </a:p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nos aqui.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0" y="147638"/>
            <a:ext cx="91440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luz que outrora apagada agora brilha e cada dia brilha mais.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0" y="188913"/>
            <a:ext cx="91440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Só pra Te adorar e </a:t>
            </a:r>
          </a:p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fazer Teu nome </a:t>
            </a:r>
          </a:p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grande!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Te dar o louvor </a:t>
            </a:r>
          </a:p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que é devido, estamos nós aqui.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0" y="188913"/>
            <a:ext cx="91440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Só pra Te adorar e </a:t>
            </a:r>
          </a:p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fazer Teu nome </a:t>
            </a:r>
          </a:p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grande!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0" y="188913"/>
            <a:ext cx="9144000" cy="547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Te dar o louvor </a:t>
            </a:r>
          </a:p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que é devido, </a:t>
            </a:r>
          </a:p>
          <a:p>
            <a:pPr algn="ctr">
              <a:defRPr/>
            </a:pPr>
            <a:endParaRPr lang="pt-BR" sz="7000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Estamos </a:t>
            </a: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nós aqui. </a:t>
            </a:r>
            <a:endParaRPr lang="pt-BR" sz="7000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</a:t>
            </a: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3x)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0" y="188913"/>
            <a:ext cx="91440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Contemplamos Tua </a:t>
            </a:r>
          </a:p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face e rendemo-  </a:t>
            </a:r>
          </a:p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nos a Ti.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0" y="193675"/>
            <a:ext cx="91440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Pois um dia a Tua </a:t>
            </a:r>
          </a:p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morte trouxe vida   </a:t>
            </a:r>
          </a:p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todos nós.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0" y="193675"/>
            <a:ext cx="91440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nos deu completo </a:t>
            </a:r>
          </a:p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acesso ao coração </a:t>
            </a:r>
          </a:p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do Pai.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0" y="161925"/>
            <a:ext cx="91440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Jesus em Tua </a:t>
            </a:r>
          </a:p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presença reunimo-</a:t>
            </a:r>
          </a:p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nos aqui.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0" y="188913"/>
            <a:ext cx="91440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Contemplamos Tua </a:t>
            </a:r>
          </a:p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face e rendemo-  </a:t>
            </a:r>
          </a:p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nos a Ti.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0" y="193675"/>
            <a:ext cx="91440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Pois um dia a Tua </a:t>
            </a:r>
          </a:p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morte trouxe vida a </a:t>
            </a:r>
          </a:p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todos nós.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0" y="193675"/>
            <a:ext cx="91440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nos deu completo </a:t>
            </a:r>
          </a:p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acesso ao coração </a:t>
            </a:r>
          </a:p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do Pai.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0" y="147638"/>
            <a:ext cx="9144000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véu que separava</a:t>
            </a:r>
          </a:p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já não separa mais,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153</Words>
  <Application>Microsoft Office PowerPoint</Application>
  <PresentationFormat>Apresentação na tela (4:3)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7" baseType="lpstr">
      <vt:lpstr>Arial</vt:lpstr>
      <vt:lpstr>Calibri</vt:lpstr>
      <vt:lpstr>Design padrão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Paulo</cp:lastModifiedBy>
  <cp:revision>10</cp:revision>
  <dcterms:created xsi:type="dcterms:W3CDTF">2007-03-10T19:56:37Z</dcterms:created>
  <dcterms:modified xsi:type="dcterms:W3CDTF">2013-01-20T19:57:55Z</dcterms:modified>
</cp:coreProperties>
</file>