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4D71A-A866-4934-94D6-7CEA938175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215E-E16B-44BE-A0A7-914870785C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DF4E2-4C32-43A4-B152-6325FEFD2D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D244-B075-48A7-8DB5-C08D8A01C3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63C72-ACB2-4203-B3AE-01BF701C8F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F55A2-3D5E-428E-BFBF-BEC645D8FA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A0415-81D0-4899-A18A-C89D9B1B76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1FB5-E16F-4228-AFAF-891C26FE29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FD62C-A144-4C6C-A35C-4B8D9351E7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989B-B70E-4181-B57B-B2B3FFCE37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DE99D-77A0-4115-94CE-49BC1A817E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AA1BBC4-B79B-4B7D-A365-169A108BE7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" y="44450"/>
            <a:ext cx="89916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és o meu amado 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Jesus,  és o meu amado!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Jesus, nunca Te deixarei</a:t>
            </a: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De um lamaçal fui   resgatado,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 firmou na rocha  e agora eu sei...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amigo,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Meu Salvador,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Enquanto eu viver Te adorarei,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625475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Jesus,  és o meu amado!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Jesus, nunca Te deixarei!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De um lamaçal fui   resgatado,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Me firmou na rocha  e agora eu sei...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Te amo! Te quero!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Haja o que houver, jamais Te deixarei!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236</Words>
  <Application>Microsoft Office PowerPoint</Application>
  <PresentationFormat>Apresentação na tela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Calibri</vt:lpstr>
      <vt:lpstr>Arial Unicode MS</vt:lpstr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8</cp:revision>
  <dcterms:created xsi:type="dcterms:W3CDTF">2005-04-09T01:35:45Z</dcterms:created>
  <dcterms:modified xsi:type="dcterms:W3CDTF">2013-01-20T19:58:17Z</dcterms:modified>
</cp:coreProperties>
</file>