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2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  <a:srgbClr val="3399FF"/>
    <a:srgbClr val="CC0000"/>
    <a:srgbClr val="FF0000"/>
    <a:srgbClr val="0DC35F"/>
    <a:srgbClr val="0A9047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6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  <a:defRPr/>
              </a:pPr>
              <a:endParaRPr lang="pt-BR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55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4008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EC10-1474-4CED-B6B1-5AAE3A0026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5F8BA-5387-4E65-9F25-A5F28D1CE9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48500" y="304800"/>
            <a:ext cx="1943100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67690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4782C-AE23-43F2-896C-647F2305D4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D74B3-55AA-44E0-9E94-762ABF4FE3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F933D-E6BD-4533-A1DE-AC4F9A4422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C7D0E-8C15-4537-8508-0CC90075C3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D7A29-B32A-432C-B682-7236BBF0FB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6A489-E811-47AC-94A9-9F314134D3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F5A49-64D4-43F2-8E32-7A1960A698B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46F96-32DD-4E08-ACAD-00559F904D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337F0-A711-49DD-9816-DC7A159FC7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143000" cy="6856413"/>
            <a:chOff x="0" y="0"/>
            <a:chExt cx="720" cy="4319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720" cy="3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  <a:defRPr/>
              </a:pPr>
              <a:endParaRPr lang="pt-BR">
                <a:latin typeface="Times New Roman" pitchFamily="18" charset="0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0" y="2016"/>
              <a:ext cx="720" cy="230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l" eaLnBrk="0" hangingPunct="0">
                <a:spcBef>
                  <a:spcPct val="50000"/>
                </a:spcBef>
                <a:defRPr/>
              </a:pPr>
              <a:endParaRPr lang="pt-BR">
                <a:latin typeface="Times New Roman" pitchFamily="18" charset="0"/>
              </a:endParaRPr>
            </a:p>
          </p:txBody>
        </p:sp>
        <p:pic>
          <p:nvPicPr>
            <p:cNvPr id="1034" name="Picture 5"/>
            <p:cNvPicPr>
              <a:picLocks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312"/>
              <a:ext cx="720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95DE8A5B-9243-40F6-893C-569563E7A4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975" y="60325"/>
            <a:ext cx="9505950" cy="1006475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55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Tu És o Meu Bom Pastor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2349500"/>
            <a:ext cx="8785225" cy="396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Perto de Ti eu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estar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escutar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voz</a:t>
            </a: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</a:effectLst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331913" y="417513"/>
            <a:ext cx="6629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posso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Confiar em Ti.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Ó, meu Deus,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rendo a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27088" y="381000"/>
            <a:ext cx="75438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Tu és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bom Pastor.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conheces o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caminho.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331913" y="404813"/>
            <a:ext cx="6629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posso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Confiar em Ti.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Ó, meu Deus,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rendo a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27088" y="381000"/>
            <a:ext cx="75438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Tu és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bom Pastor.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conheces o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caminho.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331913" y="404813"/>
            <a:ext cx="66294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posso 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Confiar em Ti.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Ó, meu Deus,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rendo a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84213" y="381000"/>
            <a:ext cx="777240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aprender de Ti.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ser um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Reflexo do Teu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71550" y="404813"/>
            <a:ext cx="731520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viver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conforme o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querer.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27088" y="381000"/>
            <a:ext cx="75438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Tu és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bom Pastor.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conheces o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caminho.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331913" y="417513"/>
            <a:ext cx="6629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posso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Confiar em Ti.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Ó, meu Deus,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 rendo a 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4213" y="404813"/>
            <a:ext cx="76200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Perto de Ti eu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estar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Para escutar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Tua voz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84213" y="381000"/>
            <a:ext cx="77724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aprender de Ti.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ser um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Reflexo do Teu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71550" y="404813"/>
            <a:ext cx="7315200" cy="318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Quero viver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conforme o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 querer.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27088" y="381000"/>
            <a:ext cx="7543800" cy="43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Jesus, Tu és 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bom Pastor.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 conheces o</a:t>
            </a: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Meu caminho.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ve e fechadura">
  <a:themeElements>
    <a:clrScheme name="Chave e fechadura 9">
      <a:dk1>
        <a:srgbClr val="333300"/>
      </a:dk1>
      <a:lt1>
        <a:srgbClr val="FF6600"/>
      </a:lt1>
      <a:dk2>
        <a:srgbClr val="996600"/>
      </a:dk2>
      <a:lt2>
        <a:srgbClr val="66CCFF"/>
      </a:lt2>
      <a:accent1>
        <a:srgbClr val="EEB00B"/>
      </a:accent1>
      <a:accent2>
        <a:srgbClr val="330099"/>
      </a:accent2>
      <a:accent3>
        <a:srgbClr val="CAB8AA"/>
      </a:accent3>
      <a:accent4>
        <a:srgbClr val="DA5600"/>
      </a:accent4>
      <a:accent5>
        <a:srgbClr val="F5D4AA"/>
      </a:accent5>
      <a:accent6>
        <a:srgbClr val="2D008A"/>
      </a:accent6>
      <a:hlink>
        <a:srgbClr val="FF6633"/>
      </a:hlink>
      <a:folHlink>
        <a:srgbClr val="CC9900"/>
      </a:folHlink>
    </a:clrScheme>
    <a:fontScheme name="Chave e fechadur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ave e fechadura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ve e fechadura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ve e fechadura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7">
        <a:dk1>
          <a:srgbClr val="333300"/>
        </a:dk1>
        <a:lt1>
          <a:srgbClr val="DDDDDD"/>
        </a:lt1>
        <a:dk2>
          <a:srgbClr val="996600"/>
        </a:dk2>
        <a:lt2>
          <a:srgbClr val="66CCFF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8">
        <a:dk1>
          <a:srgbClr val="333300"/>
        </a:dk1>
        <a:lt1>
          <a:srgbClr val="FFCC00"/>
        </a:lt1>
        <a:dk2>
          <a:srgbClr val="996600"/>
        </a:dk2>
        <a:lt2>
          <a:srgbClr val="66CCFF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DAAE00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ve e fechadura 9">
        <a:dk1>
          <a:srgbClr val="333300"/>
        </a:dk1>
        <a:lt1>
          <a:srgbClr val="FF6600"/>
        </a:lt1>
        <a:dk2>
          <a:srgbClr val="996600"/>
        </a:dk2>
        <a:lt2>
          <a:srgbClr val="66CCFF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DA5600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apresentação\Chave e fechadura.pot</Template>
  <TotalTime>290</TotalTime>
  <Words>194</Words>
  <Application>Microsoft Office PowerPoint</Application>
  <PresentationFormat>Apresentação na tela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Symbol</vt:lpstr>
      <vt:lpstr>Calibri</vt:lpstr>
      <vt:lpstr>Chave e fechadura</vt:lpstr>
      <vt:lpstr>Jesus, Tu És o Meu Bom Pastor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Glorifica</dc:title>
  <dc:creator>.</dc:creator>
  <cp:lastModifiedBy>Paulo</cp:lastModifiedBy>
  <cp:revision>37</cp:revision>
  <dcterms:created xsi:type="dcterms:W3CDTF">2003-02-21T18:05:37Z</dcterms:created>
  <dcterms:modified xsi:type="dcterms:W3CDTF">2013-01-20T19:58:24Z</dcterms:modified>
</cp:coreProperties>
</file>