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9BE-D3F8-447E-8C73-644975587916}" type="datetimeFigureOut">
              <a:rPr lang="pt-BR" smtClean="0"/>
              <a:t>26/09/2012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DA7E-FE17-4760-B2A3-FAD344A2E1B4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2" descr="noite jovem 1º - slides louv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69BE-D3F8-447E-8C73-644975587916}" type="datetimeFigureOut">
              <a:rPr lang="pt-BR" smtClean="0"/>
              <a:t>26/09/2012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DA7E-FE17-4760-B2A3-FAD344A2E1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228600"/>
            <a:ext cx="84963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6000" b="1" u="sng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Leão da tribo de Judá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15573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Leão da tribo de Judá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tomou nossas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cadeias e nos libertou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70013" y="1628775"/>
            <a:ext cx="640556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a Rocha da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vitória!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força em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tempos de fraqueza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torre em tempos de guerra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288" y="1628775"/>
            <a:ext cx="9120187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Óh</a:t>
            </a: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Esperança de Israel!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1557338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Leão da tribo de Judá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tomou nossas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cadeias e nos libertou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370013" y="1628775"/>
            <a:ext cx="640556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a Rocha da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vitória!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nossa força em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tempos de fraqueza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torre em tempos de guerra</a:t>
            </a:r>
            <a:b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oite jovem 1º - slides louv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Óh</a:t>
            </a:r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Esperança de Israel!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Elissa</dc:creator>
  <cp:lastModifiedBy>Elissa</cp:lastModifiedBy>
  <cp:revision>1</cp:revision>
  <dcterms:created xsi:type="dcterms:W3CDTF">2012-09-26T21:05:03Z</dcterms:created>
  <dcterms:modified xsi:type="dcterms:W3CDTF">2012-09-26T21:06:46Z</dcterms:modified>
</cp:coreProperties>
</file>