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7" r:id="rId4"/>
    <p:sldId id="259" r:id="rId5"/>
    <p:sldId id="260" r:id="rId6"/>
    <p:sldId id="269" r:id="rId7"/>
    <p:sldId id="270" r:id="rId8"/>
    <p:sldId id="271" r:id="rId9"/>
    <p:sldId id="278" r:id="rId10"/>
    <p:sldId id="279" r:id="rId11"/>
    <p:sldId id="274" r:id="rId12"/>
    <p:sldId id="281" r:id="rId13"/>
    <p:sldId id="280" r:id="rId14"/>
    <p:sldId id="282" r:id="rId15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E3E6F-2F8A-4E3A-B88C-FE42EC4CB5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11BDD-1C76-4111-ACB9-C4E0122A834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724F3-3515-4365-A91E-3D03829F4A9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D9EE4-4B63-4E26-BE28-A7C568775C9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05DA0B-6F75-4B23-833F-BC1CDCBACE5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BA5AD-55FE-403E-835C-15EBE38D6A3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49E58-E108-402F-A67F-EAAF592F41C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CA8A9-7678-4624-85B2-043DDC3A211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35012-56A6-41FA-8B3C-82BD9CDCF9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96C3D-1AB8-4809-A76D-E3BE129BEA5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04632-28BC-4AE4-B5A6-08840B770D2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0000"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4FEF6B4E-7775-4E47-8566-EE6153C18234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371600"/>
          </a:xfrm>
        </p:spPr>
        <p:txBody>
          <a:bodyPr/>
          <a:lstStyle/>
          <a:p>
            <a:pPr eaLnBrk="1" hangingPunct="1"/>
            <a:r>
              <a:rPr lang="pt-BR" sz="60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LEÃO DE JUDÁ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2400" y="1320800"/>
            <a:ext cx="89154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Ouve-se um júbilo de todos os povos.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Os reis se dobraram      ao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79248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Leão de Judá! (3x)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Prevaleceu!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9388" y="57150"/>
            <a:ext cx="88392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 os povos verão e virão a Sião aprender Sua lei,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88392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Pois a Sua justiça governará!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79248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Leão de Judá! (3x)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Prevaleceu!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7924800" cy="479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Leão de Judá! (3x)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Prevaleceu!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Leão de Judá!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3600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Monotype Corsiva" pitchFamily="66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62000" y="476250"/>
            <a:ext cx="79248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Ouve-se um brado de vitória: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ja-JP" alt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“</a:t>
            </a:r>
            <a:r>
              <a:rPr lang="pt-BR" altLang="ja-JP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 dia do Senhor chegou!</a:t>
            </a:r>
            <a:r>
              <a:rPr lang="ja-JP" alt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”</a:t>
            </a:r>
            <a:endParaRPr lang="pt-BR" sz="7000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333375"/>
            <a:ext cx="88392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Ouve-se em todos os povos que um novo Rei surgiu.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333375"/>
            <a:ext cx="88392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Impérios reconhecem que sua destra reinará!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79248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Leão de Judá! (3x)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Prevaleceu!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404813"/>
            <a:ext cx="89154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Ouve-se um júbilo de todos os povos.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Os reis se dobraram ao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9248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Ouve-se um brado de vitória: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ja-JP" alt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“</a:t>
            </a:r>
            <a:r>
              <a:rPr lang="pt-BR" altLang="ja-JP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 dia do Senhor chegou!</a:t>
            </a:r>
            <a:r>
              <a:rPr lang="ja-JP" alt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”</a:t>
            </a:r>
            <a:r>
              <a:rPr lang="pt-BR" altLang="ja-JP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. </a:t>
            </a:r>
            <a:endParaRPr lang="pt-BR" sz="7000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2400" y="188913"/>
            <a:ext cx="88392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Ouve-se em todos os povos que um novo Rei surgiu.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333375"/>
            <a:ext cx="88392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pt-BR" sz="7000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Impérios reconhecem que sua destra reinará!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160</Words>
  <Application>Microsoft Office PowerPoint</Application>
  <PresentationFormat>Apresentação na tela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Estrutura padrão</vt:lpstr>
      <vt:lpstr>LEÃO DE JUDÁ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20</cp:revision>
  <dcterms:created xsi:type="dcterms:W3CDTF">2004-12-31T20:39:03Z</dcterms:created>
  <dcterms:modified xsi:type="dcterms:W3CDTF">2013-09-15T15:43:41Z</dcterms:modified>
</cp:coreProperties>
</file>