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5EA96-362F-49EE-B8A0-5CCCAD55C0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0B58B-882F-4D42-858F-53909B0D09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704D7-7A3A-4F82-B083-D0FE0A9827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21E0-903E-495F-B99B-B573F985A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A1BC-39CC-4F24-9B6C-18F06D202A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017B-D786-444F-A904-A250D81B67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1FCD5-C280-4BCB-9D45-87A9BBAA11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2E499-4027-46A3-8E2B-76C4C78FDA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FEA54-9E3E-427A-9C65-B68DD3E5AE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D6144-DA57-40E5-BD2E-F846599754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BA901-6752-4148-9FCB-0CE89BC8E7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3715398-56C4-4035-B09F-D0A7E80D52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Além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700213"/>
            <a:ext cx="8785225" cy="49688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Render a Ti adoração e derramar meu ser,         é o que o meu coração deseja toda manhã.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49275"/>
            <a:ext cx="8785225" cy="51847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além, leva-me além, que a minha vida flua mais da Tua unção, mas do Teu poder.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88913"/>
            <a:ext cx="8785225" cy="64801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além, leva-me além, a um nível mais profundo de intimidade contigo, ó Senhor.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64801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além, leva-me além, que a minha vida flua mais da Tua unção, mais do Teu poder. Mais do Teu poder.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47688"/>
            <a:ext cx="8785225" cy="49688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imaginar é me inspirar pra Te dizer: “Estou apaixonado cada vez mais por Ti”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908050"/>
            <a:ext cx="8785225" cy="49688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 Tu és incomparável,           Teu nome é maravilhoso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88913"/>
            <a:ext cx="8785225" cy="64801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além, leva-me além, a um nível mais profundo de intimidade contigo, ó Senhor.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622300"/>
            <a:ext cx="8785225" cy="55435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além, leva-me além, que a minha vida flua mais da Tua unção, mais do Teu poder.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622300"/>
            <a:ext cx="8785225" cy="51117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Render a Ti adoração e derramar meu ser,         é o que o meu coração deseja toda manhã.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47688"/>
            <a:ext cx="8785225" cy="49688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imaginar é me inspirar pra Te dizer: “Estou apaixonado cada vez mais por Ti”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47688"/>
            <a:ext cx="8785225" cy="49688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 Tu és incomparável,           Teu nome é maravilhoso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88913"/>
            <a:ext cx="8785225" cy="64801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além, leva-me além, a um nível mais profundo de intimidade contigo, ó Senhor.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5C1F00"/>
      </a:dk1>
      <a:lt1>
        <a:srgbClr val="0099CC"/>
      </a:lt1>
      <a:dk2>
        <a:srgbClr val="800000"/>
      </a:dk2>
      <a:lt2>
        <a:srgbClr val="CCFFFF"/>
      </a:lt2>
      <a:accent1>
        <a:srgbClr val="CC3300"/>
      </a:accent1>
      <a:accent2>
        <a:srgbClr val="BE7960"/>
      </a:accent2>
      <a:accent3>
        <a:srgbClr val="C0AAAA"/>
      </a:accent3>
      <a:accent4>
        <a:srgbClr val="0082AE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5C1F00"/>
        </a:dk1>
        <a:lt1>
          <a:srgbClr val="0099CC"/>
        </a:lt1>
        <a:dk2>
          <a:srgbClr val="800000"/>
        </a:dk2>
        <a:lt2>
          <a:srgbClr val="CCFFFF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082AE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216</Words>
  <Application>Microsoft Office PowerPoint</Application>
  <PresentationFormat>Apresentação na tela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Design padrão</vt:lpstr>
      <vt:lpstr>Leva-me Além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Leva-me Além</dc:title>
  <dc:creator>IBJ</dc:creator>
  <cp:lastModifiedBy>Paulo</cp:lastModifiedBy>
  <cp:revision>9</cp:revision>
  <dcterms:created xsi:type="dcterms:W3CDTF">2005-02-05T22:13:05Z</dcterms:created>
  <dcterms:modified xsi:type="dcterms:W3CDTF">2013-01-20T19:58:43Z</dcterms:modified>
</cp:coreProperties>
</file>