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0" r:id="rId8"/>
    <p:sldId id="266" r:id="rId9"/>
    <p:sldId id="267" r:id="rId10"/>
    <p:sldId id="268" r:id="rId11"/>
    <p:sldId id="271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C66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>
        <p:scale>
          <a:sx n="57" d="100"/>
          <a:sy n="57" d="100"/>
        </p:scale>
        <p:origin x="-1242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538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5390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9B36F-A65B-44BF-921D-BF3675C828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502D1-96A6-420B-B44A-9AE543682E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38D62-8AE8-4587-8233-12072D4736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7C2B7-879B-4767-98E8-4654ED7290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843C-2088-4480-AE81-FCE85C52E1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C9E7-5745-4A7C-8348-4E916DE4D2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A199A-BB29-4661-BC7C-4E84A5F45B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70E4B-8094-452A-87EB-E3C9D97929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9D5C6-467F-4EA8-A5DE-60E2B5BC5D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524C9-334C-4220-A460-7F5A21A2F1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757F4-2053-48D6-9DD6-E10E5A365D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4367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8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56B014B3-FBC9-4A18-A7E7-0BD4919EC0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06475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MAIS ALTO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34143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à </a:t>
            </a: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</a:t>
            </a: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aos </a:t>
            </a: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Teus </a:t>
            </a: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rios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muito 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mais de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muito mais de ti...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menos de mim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ir mais alto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ir bem mais alto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ao teu grande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receber o teu abraço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sentir teu perfume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Beija-me com teus beijos,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ir mais alto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ir bem mais alto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ao teu grande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receber o teu abraço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sentir teu perfume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Beija-me com teus beijos,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1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aos cativos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leva aos oprimidos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vou anunciar o </a:t>
            </a: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</a:t>
            </a: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vou anunciar o </a:t>
            </a: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</a:t>
            </a: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perdão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ir mais alto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ir bem mais alto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</a:t>
            </a:r>
            <a:r>
              <a:rPr kumimoji="0" lang="pt-BR" sz="7000" b="1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</a:t>
            </a:r>
            <a:r>
              <a:rPr kumimoji="0" lang="pt-BR" sz="7000" b="1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</a:t>
            </a: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grande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receber o teu abraço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sentir teu perfume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Beija-me com teus beijos,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34143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à tua glória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aos teus rios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muito 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mais de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1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aos cativos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leva aos oprimidos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vou anunciar o teu amor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vou anunciar o teu perdão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ir mais alto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ir bem mais alto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ao teu grande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receber o teu abraço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sentir teu perfume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Beija-me com teus beijos,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muito mais de ti...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menos de mim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Anseio muito mais de ti...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menos de mim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12">
      <a:dk1>
        <a:srgbClr val="1C1C1C"/>
      </a:dk1>
      <a:lt1>
        <a:srgbClr val="545472"/>
      </a:lt1>
      <a:dk2>
        <a:srgbClr val="1C1C1C"/>
      </a:dk2>
      <a:lt2>
        <a:srgbClr val="FFCC00"/>
      </a:lt2>
      <a:accent1>
        <a:srgbClr val="8BD8E7"/>
      </a:accent1>
      <a:accent2>
        <a:srgbClr val="A5AAD3"/>
      </a:accent2>
      <a:accent3>
        <a:srgbClr val="ABABAB"/>
      </a:accent3>
      <a:accent4>
        <a:srgbClr val="464660"/>
      </a:accent4>
      <a:accent5>
        <a:srgbClr val="C4E9F1"/>
      </a:accent5>
      <a:accent6>
        <a:srgbClr val="959ABF"/>
      </a:accent6>
      <a:hlink>
        <a:srgbClr val="B78AFA"/>
      </a:hlink>
      <a:folHlink>
        <a:srgbClr val="A0A5D0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8">
        <a:dk1>
          <a:srgbClr val="FFCC00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DAAE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9">
        <a:dk1>
          <a:srgbClr val="FFCC00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DAAE0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0">
        <a:dk1>
          <a:srgbClr val="545472"/>
        </a:dk1>
        <a:lt1>
          <a:srgbClr val="FFFFFF"/>
        </a:lt1>
        <a:dk2>
          <a:srgbClr val="FFCC00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1">
        <a:dk1>
          <a:srgbClr val="545472"/>
        </a:dk1>
        <a:lt1>
          <a:srgbClr val="FFFFFF"/>
        </a:lt1>
        <a:dk2>
          <a:srgbClr val="FFCC00"/>
        </a:dk2>
        <a:lt2>
          <a:srgbClr val="1C1C1C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2">
        <a:dk1>
          <a:srgbClr val="1C1C1C"/>
        </a:dk1>
        <a:lt1>
          <a:srgbClr val="545472"/>
        </a:lt1>
        <a:dk2>
          <a:srgbClr val="1C1C1C"/>
        </a:dk2>
        <a:lt2>
          <a:srgbClr val="FFCC00"/>
        </a:lt2>
        <a:accent1>
          <a:srgbClr val="8BD8E7"/>
        </a:accent1>
        <a:accent2>
          <a:srgbClr val="A5AAD3"/>
        </a:accent2>
        <a:accent3>
          <a:srgbClr val="ABABAB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537</TotalTime>
  <Words>219</Words>
  <Application>Microsoft Office PowerPoint</Application>
  <PresentationFormat>Apresentação na tela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Aquarela</vt:lpstr>
      <vt:lpstr>MAIS ALTO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37</cp:revision>
  <dcterms:created xsi:type="dcterms:W3CDTF">2003-02-21T18:05:37Z</dcterms:created>
  <dcterms:modified xsi:type="dcterms:W3CDTF">2013-04-13T02:32:17Z</dcterms:modified>
</cp:coreProperties>
</file>