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8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38" autoAdjust="0"/>
  </p:normalViewPr>
  <p:slideViewPr>
    <p:cSldViewPr>
      <p:cViewPr varScale="1">
        <p:scale>
          <a:sx n="45" d="100"/>
          <a:sy n="45" d="100"/>
        </p:scale>
        <p:origin x="-62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1B9E97-8541-4A21-AF27-C9947F71D9E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B5BFAE-685F-4DFB-9344-1D2D1F5D08B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0BCBEB-5AA8-451F-B2FC-96C8AEA927F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76B4B3-B77D-485E-B55B-C839A6C56A5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B3C583-6E9C-4BE1-BF14-B00428F74E4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98FC63-8959-4621-9427-E3F345CAF37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E96E25-A844-4B11-AED4-01BB69ADD55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1998BB-DF74-4C5F-8969-3CB4AA91486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BABEC6-5FB3-4601-9A34-9CB287325E4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DD0F7B-5B9E-4078-828F-63F24675B1E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2C2148-928F-42B5-9C40-43CE5EEB09D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9FA3E727-CE04-47B3-AAEC-E73E8F78A50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445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pt-BR" sz="7000" b="1" u="sng" dirty="0" smtClean="0">
                <a:solidFill>
                  <a:srgbClr val="F8F8F8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Levanta-te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639888"/>
            <a:ext cx="8229600" cy="4525962"/>
          </a:xfrm>
        </p:spPr>
        <p:txBody>
          <a:bodyPr/>
          <a:lstStyle/>
          <a:p>
            <a:pPr marL="0" indent="0" algn="ctr" eaLnBrk="1" hangingPunct="1">
              <a:lnSpc>
                <a:spcPct val="90000"/>
              </a:lnSpc>
              <a:buFontTx/>
              <a:buNone/>
              <a:defRPr/>
            </a:pPr>
            <a:r>
              <a:rPr lang="pt-BR" sz="7000" b="1" kern="1200" dirty="0" smtClean="0"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Levante-te, levanta-te Senhor.          Levante-te, levanta-te Senhor.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41275" y="-100013"/>
            <a:ext cx="9144000" cy="5256213"/>
          </a:xfrm>
        </p:spPr>
        <p:txBody>
          <a:bodyPr/>
          <a:lstStyle/>
          <a:p>
            <a:pPr marL="0" indent="0" algn="ctr" eaLnBrk="1" hangingPunct="1">
              <a:buFontTx/>
              <a:buNone/>
              <a:defRPr/>
            </a:pPr>
            <a:r>
              <a:rPr lang="pt-BR" sz="7000" b="1" kern="1200" dirty="0" smtClean="0"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Fujam diante de Ti Teus inimigos,                       </a:t>
            </a:r>
          </a:p>
          <a:p>
            <a:pPr marL="0" indent="0" algn="ctr" eaLnBrk="1" hangingPunct="1">
              <a:buFontTx/>
              <a:buNone/>
              <a:defRPr/>
            </a:pPr>
            <a:r>
              <a:rPr lang="pt-BR" sz="7000" b="1" kern="1200" dirty="0" smtClean="0"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Se dispersem diante de Ti Todos aqueles que aborrecem </a:t>
            </a:r>
          </a:p>
          <a:p>
            <a:pPr marL="0" indent="0" algn="ctr" eaLnBrk="1" hangingPunct="1">
              <a:buFontTx/>
              <a:buNone/>
              <a:defRPr/>
            </a:pPr>
            <a:r>
              <a:rPr lang="pt-BR" sz="7000" b="1" kern="1200" dirty="0" smtClean="0"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Tua presença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60350"/>
            <a:ext cx="8229600" cy="6337300"/>
          </a:xfrm>
        </p:spPr>
        <p:txBody>
          <a:bodyPr/>
          <a:lstStyle/>
          <a:p>
            <a:pPr marL="0" indent="0" algn="ctr" eaLnBrk="1" hangingPunct="1">
              <a:buFontTx/>
              <a:buNone/>
              <a:defRPr/>
            </a:pPr>
            <a:r>
              <a:rPr lang="pt-BR" sz="7000" b="1" kern="1200" dirty="0" smtClean="0"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Tua presença reinará sobre todo o império, Tua presença reinará, Governará sobre todo principado.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sign padrão">
  <a:themeElements>
    <a:clrScheme name="Design padrão 15">
      <a:dk1>
        <a:srgbClr val="005A58"/>
      </a:dk1>
      <a:lt1>
        <a:srgbClr val="FFCC00"/>
      </a:lt1>
      <a:dk2>
        <a:srgbClr val="008080"/>
      </a:dk2>
      <a:lt2>
        <a:srgbClr val="FFFF99"/>
      </a:lt2>
      <a:accent1>
        <a:srgbClr val="006462"/>
      </a:accent1>
      <a:accent2>
        <a:srgbClr val="6D6FC7"/>
      </a:accent2>
      <a:accent3>
        <a:srgbClr val="AAC0C0"/>
      </a:accent3>
      <a:accent4>
        <a:srgbClr val="DAAE00"/>
      </a:accent4>
      <a:accent5>
        <a:srgbClr val="AAB8B7"/>
      </a:accent5>
      <a:accent6>
        <a:srgbClr val="6264B4"/>
      </a:accent6>
      <a:hlink>
        <a:srgbClr val="00FFFF"/>
      </a:hlink>
      <a:folHlink>
        <a:srgbClr val="00FF00"/>
      </a:folHlink>
    </a:clrScheme>
    <a:fontScheme name="Design padrã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3">
        <a:dk1>
          <a:srgbClr val="005A58"/>
        </a:dk1>
        <a:lt1>
          <a:srgbClr val="FF6600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5600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4">
        <a:dk1>
          <a:srgbClr val="005A58"/>
        </a:dk1>
        <a:lt1>
          <a:srgbClr val="FF9933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822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5">
        <a:dk1>
          <a:srgbClr val="005A58"/>
        </a:dk1>
        <a:lt1>
          <a:srgbClr val="FFCC00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AE00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46</Words>
  <Application>Microsoft Office PowerPoint</Application>
  <PresentationFormat>Apresentação na tela (4:3)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6" baseType="lpstr">
      <vt:lpstr>Arial</vt:lpstr>
      <vt:lpstr>Calibri</vt:lpstr>
      <vt:lpstr>Design padrão</vt:lpstr>
      <vt:lpstr>Levanta-te</vt:lpstr>
      <vt:lpstr>Slide 2</vt:lpstr>
      <vt:lpstr>Slide 3</vt:lpstr>
    </vt:vector>
  </TitlesOfParts>
  <Company>Joao taca ovo ltda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Levanta-te</dc:title>
  <dc:creator>Heider</dc:creator>
  <cp:lastModifiedBy>Paulo</cp:lastModifiedBy>
  <cp:revision>4</cp:revision>
  <dcterms:created xsi:type="dcterms:W3CDTF">2004-02-20T19:11:51Z</dcterms:created>
  <dcterms:modified xsi:type="dcterms:W3CDTF">2013-01-20T19:58:57Z</dcterms:modified>
</cp:coreProperties>
</file>