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4" r:id="rId2"/>
    <p:sldId id="262" r:id="rId3"/>
    <p:sldId id="276" r:id="rId4"/>
    <p:sldId id="277" r:id="rId5"/>
    <p:sldId id="268" r:id="rId6"/>
    <p:sldId id="256" r:id="rId7"/>
    <p:sldId id="270" r:id="rId8"/>
    <p:sldId id="278" r:id="rId9"/>
    <p:sldId id="275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0000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4660" autoAdjust="0"/>
  </p:normalViewPr>
  <p:slideViewPr>
    <p:cSldViewPr>
      <p:cViewPr varScale="1">
        <p:scale>
          <a:sx n="48" d="100"/>
          <a:sy n="48" d="100"/>
        </p:scale>
        <p:origin x="-5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151D1-933A-497C-9962-46EBE46C3E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C8466-764B-41EE-B196-37EB13B42E9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85BFD-8852-40EF-9988-C4798623AB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79E6-971C-4C99-9F4E-579D9B81BAF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50CEA-4594-43AC-93E1-3D35989D417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8760D-DBD3-4BFC-8831-65F99D2EE6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B1557-AB13-4AE9-B1B6-673BAEE3B5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1EC68-B530-434B-B62A-726B9B82489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BCE96-558D-4EA7-B614-977BCAB292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7EF0D-077E-47F2-9350-D00E0076FA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79C71-5FF2-436A-9C6A-4771C30F87E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31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082128C-4CB8-4593-8B45-BD420C5589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0" y="212725"/>
            <a:ext cx="9144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Levanto Minhas Mãos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685800" y="1990725"/>
            <a:ext cx="75438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Levanto minhas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Mãos pro Teu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altar,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52400" y="512763"/>
            <a:ext cx="8839200" cy="558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Abrindo o coração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Te encontrar,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de Amor,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Te adorar,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Salvador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4913" y="692150"/>
            <a:ext cx="75438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Levanto minhas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Mãos pro Teu 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altar, Senhor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52400" y="512763"/>
            <a:ext cx="88392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Abrindo o coração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Te encontrar,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Deus de Amor,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Te adorar,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Salvador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52400" y="749300"/>
            <a:ext cx="88392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Adorarei rendido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Aos Teus pés.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(2x)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152400" y="901700"/>
            <a:ext cx="8839200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te adorar,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Senhor, e declarar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Todo o meu amor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Foi que eu nasci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52400" y="1498600"/>
            <a:ext cx="88392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entrego a Ti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Todo o meu louvor.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52400" y="901700"/>
            <a:ext cx="883920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te adorar,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Senhor, e declarar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Todo o meu amor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Foi que eu nasci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52400" y="1498600"/>
            <a:ext cx="88392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entrego a Ti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pt-BR" sz="7000" b="1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Todo o meu louvor.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agem">
  <a:themeElements>
    <a:clrScheme name="Planagem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Planagem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lanagem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agem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agem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agem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agem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apresentação\Planagem.pot</Template>
  <TotalTime>421</TotalTime>
  <Words>110</Words>
  <Application>Microsoft Office PowerPoint</Application>
  <PresentationFormat>Apresentação na tela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Times New Roman</vt:lpstr>
      <vt:lpstr>Arial</vt:lpstr>
      <vt:lpstr>Wingdings</vt:lpstr>
      <vt:lpstr>Calibri</vt:lpstr>
      <vt:lpstr>Planagem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Rubens N. Rodrigues</dc:creator>
  <cp:lastModifiedBy>Paulo</cp:lastModifiedBy>
  <cp:revision>27</cp:revision>
  <dcterms:created xsi:type="dcterms:W3CDTF">2003-07-04T13:34:39Z</dcterms:created>
  <dcterms:modified xsi:type="dcterms:W3CDTF">2013-01-20T19:59:08Z</dcterms:modified>
</cp:coreProperties>
</file>