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1" r:id="rId3"/>
    <p:sldId id="272" r:id="rId4"/>
    <p:sldId id="276" r:id="rId5"/>
    <p:sldId id="257" r:id="rId6"/>
    <p:sldId id="262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9" autoAdjust="0"/>
    <p:restoredTop sz="94660" autoAdjust="0"/>
  </p:normalViewPr>
  <p:slideViewPr>
    <p:cSldViewPr>
      <p:cViewPr varScale="1">
        <p:scale>
          <a:sx n="48" d="100"/>
          <a:sy n="48" d="100"/>
        </p:scale>
        <p:origin x="-5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C13CD-3B9A-45F3-B039-D4948BE727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559D1-A52E-4A52-BB22-525DD818C8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4EE04-0EDE-47E9-8D66-E2C9F97E30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93AA9-B5D1-4651-960C-E17FC19A8D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3834C-8C62-440B-A80E-21E7CBD9FA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77F1F-08CF-4029-B0EC-0699E7EE11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AE4AA-8F93-4621-9DBC-0BB9EF5140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181F7-3EDE-4101-82AC-EF682B6419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F88C0-7A1E-48A0-ACD7-B58EF34803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CCA03-95B8-436E-AFB6-B9E96DF6E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E715A-20B1-4517-AD0C-31534FE4F7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E7B6796-22D4-40A5-849B-E49BF67AD2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9875"/>
            <a:ext cx="7620000" cy="11684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 Tua Unção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7088" y="1905000"/>
            <a:ext cx="806608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toca em nós porque cremos,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Sim , nós cremos.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639763"/>
            <a:ext cx="9144000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 cura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enfermos,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Restaura os abatidos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 a Tua unção!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908050"/>
            <a:ext cx="914400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 fala com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 povo que clama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Teu nome,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busca a Tua face.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609600"/>
            <a:ext cx="914400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 derrama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tua bênção,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Queremos ver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glória,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609600"/>
            <a:ext cx="914400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 a Tua unção!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 a Tua unção!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 a Tua unção!</a:t>
            </a:r>
          </a:p>
          <a:p>
            <a:pPr algn="ctr">
              <a:lnSpc>
                <a:spcPct val="90000"/>
              </a:lnSpc>
              <a:defRPr/>
            </a:pPr>
            <a:endParaRPr lang="pt-BR" sz="7000" b="1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50825" y="620713"/>
            <a:ext cx="889317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em Ti há virtude. Jesus, fala conosco porque Tua voz, Senhor, é poderosa.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39750" y="620713"/>
            <a:ext cx="8604250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Senhor, toca no Teu povo,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Liberta os cativos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os oprimidos.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639763"/>
            <a:ext cx="9144000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 cura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enfermos,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Restaura os abatidos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 a Tua unção!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9388" y="908050"/>
            <a:ext cx="8964612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 fala com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 povo que clama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Teu nome,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busca a Tua face.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96850" y="188913"/>
            <a:ext cx="8748713" cy="607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 derrama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tua bênção,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Queremos ver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glória,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 a Tua unção!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 a Tua unção!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8570913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toca em nós porque cremos,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Sim , nós cremos.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620713"/>
            <a:ext cx="9144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em Ti há virtude. Jesus, fala conosco porque Tua voz, Senhor, é poderosa.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620713"/>
            <a:ext cx="9144000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Senhor, toca no Teu povo,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Liberta os cativos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os oprimidos.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251</TotalTime>
  <Words>200</Words>
  <Application>Microsoft Office PowerPoint</Application>
  <PresentationFormat>Apresentação na tela 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Times New Roman</vt:lpstr>
      <vt:lpstr>Arial</vt:lpstr>
      <vt:lpstr>Arial Black</vt:lpstr>
      <vt:lpstr>Wingdings</vt:lpstr>
      <vt:lpstr>Calibri</vt:lpstr>
      <vt:lpstr>Quartz</vt:lpstr>
      <vt:lpstr>Libera Tua Unção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40</cp:revision>
  <dcterms:created xsi:type="dcterms:W3CDTF">2003-02-21T18:05:37Z</dcterms:created>
  <dcterms:modified xsi:type="dcterms:W3CDTF">2013-01-20T19:59:15Z</dcterms:modified>
</cp:coreProperties>
</file>