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68" r:id="rId4"/>
    <p:sldId id="277" r:id="rId5"/>
    <p:sldId id="278" r:id="rId6"/>
    <p:sldId id="279" r:id="rId7"/>
    <p:sldId id="269" r:id="rId8"/>
    <p:sldId id="270" r:id="rId9"/>
    <p:sldId id="274" r:id="rId10"/>
    <p:sldId id="256" r:id="rId11"/>
    <p:sldId id="275" r:id="rId12"/>
    <p:sldId id="276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DFE2-52AA-4A61-9E44-92B84FA78D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8906-DFEF-4C22-B1B2-75DA4DAB0B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C34A-0DDE-4688-8FB5-658D678AB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EC838-F9AB-4ED3-AF70-5758613C45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512F0-B8F9-4876-A3E2-F58A40B92E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8EEFD-411A-4B0C-AAEC-F7C1F6BE8F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0E40-815F-46F5-8333-73CD654F2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D6FE9-916D-470B-973C-F67BC53AA0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34AB4-3A6C-4572-A9D0-1EE84BDF61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01C7F-86B2-4376-A989-D1B17D88DB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21D01-A108-4BA7-A6FE-CDDBDBBC3C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0246582A-B8E4-4274-8DD9-6C99F93D18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212725"/>
            <a:ext cx="8280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Livre Acesso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20650" y="1860550"/>
            <a:ext cx="89154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Senhor, eu não sou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Nada diante do Teu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Poder.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152400" y="230188"/>
            <a:ext cx="8839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Deixa Teu rio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Passar em minha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Vida e curar minhas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Feridas, sarar as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Minhas 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52400" y="249238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Livra-me, ó Deus,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Das cadeias que me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Prendem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52400" y="249238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Toca em minh’alma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Faz em mim o teu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Querer, Senhor.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255588"/>
            <a:ext cx="88392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Nem merecedor do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Teu imenso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Através do Teu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Filho, tenho livre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Acesso a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261938"/>
            <a:ext cx="88392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 me fez chegar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Aos Teus pés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Me humilhar diante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650" y="249238"/>
            <a:ext cx="89154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Senhor, eu não sou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Nada diante do Teu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Poder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52400" y="230188"/>
            <a:ext cx="8839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Nem merecedor do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Teu imenso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Através do Teu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Filho, tenho livre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Acesso a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52400" y="261938"/>
            <a:ext cx="883920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 me fez chegar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Aos Teus pés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Me humilhar diante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230188"/>
            <a:ext cx="8839200" cy="564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Deixa Teu rio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Passar em minha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Vida e curar minhas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Feridas, sarar as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Minhas 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52400" y="249238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Livra-me, ó Deus,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Das cadeias que me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Prendem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52400" y="249238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Toca em minh’alma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Faz em mim o teu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Querer,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Senhor...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Planagem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653</TotalTime>
  <Words>156</Words>
  <Application>Microsoft Office PowerPoint</Application>
  <PresentationFormat>Apresentação na tela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29</cp:revision>
  <dcterms:created xsi:type="dcterms:W3CDTF">2003-07-04T13:34:39Z</dcterms:created>
  <dcterms:modified xsi:type="dcterms:W3CDTF">2013-01-20T19:59:22Z</dcterms:modified>
</cp:coreProperties>
</file>