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6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5BBD1-06BA-44EB-998C-61D2C89BF3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3C9EB-BDA3-40E7-8C21-28CA97E669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26C9E-9D15-4A6C-BAD2-D2D71B5BD8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5BE59-8585-4474-AE83-B536E2142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6569F-C931-4355-A596-2E861E2A8D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E8AE-F0F5-4081-A6B2-982110F2DE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92F64-7EA6-4323-9DF6-5928071669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3D6D4-8F60-40D8-B3A1-16CC677941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D40E-B059-47A5-8716-D37B8843D2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3E32B-AB84-424B-ADE5-D2CD1CC47C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449C0-5B7E-4EDC-AFEC-E11ED106A7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FF232C5-E258-418A-A5B7-204FC7E401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Louvai-o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11125" y="1571625"/>
            <a:ext cx="8915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Louvai-O! louvai-O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 as crianças.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28600" y="914400"/>
            <a:ext cx="83820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Louvai-O! louvai-O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 as crianças.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1125" y="304800"/>
            <a:ext cx="8915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Servi-O! Servi-O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 as crianças.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11125" y="304800"/>
            <a:ext cx="8915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Servi-O! Servi-O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 as crianças.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11125" y="304800"/>
            <a:ext cx="8915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Amai-O! Amai-O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 as crianças.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1125" y="304800"/>
            <a:ext cx="8915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Amai-O! Amai-O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 as crianças.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  <a:p>
            <a:pPr algn="ctr">
              <a:lnSpc>
                <a:spcPct val="94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é amor!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Estrutura padrão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11</cp:revision>
  <dcterms:created xsi:type="dcterms:W3CDTF">2005-01-26T02:01:39Z</dcterms:created>
  <dcterms:modified xsi:type="dcterms:W3CDTF">2012-09-28T20:29:25Z</dcterms:modified>
</cp:coreProperties>
</file>