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3" r:id="rId2"/>
    <p:sldId id="257" r:id="rId3"/>
    <p:sldId id="268" r:id="rId4"/>
    <p:sldId id="269" r:id="rId5"/>
    <p:sldId id="267" r:id="rId6"/>
    <p:sldId id="274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CC"/>
    <a:srgbClr val="FFCC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2213A-2D9D-427B-B075-8DC9935A98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E6E65-4301-4B9C-9224-EA49D87A92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B20D1-A22B-4528-9519-0C3D2530A7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CB65B-451A-4839-AE5D-C39010B073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AAECC-75B0-475E-91AC-3BC64393DC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FD01D-52EE-4822-B773-54FE8AF4C4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CCE23-1FA0-42C6-B4AD-B6DA03E049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65B4A-66A4-4D28-AFC4-33E4BADE25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475BC-783E-45CF-B811-15705169B2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2A55F-4B2B-445E-B8DA-CB217A214E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C0A31-8696-48F6-BFA5-8EEC1DD0DE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543C71C1-02CB-4154-ABAD-0DD3772679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6398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6399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03188"/>
            <a:ext cx="8839200" cy="1447800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Louvemos ao Senhor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1773238"/>
            <a:ext cx="9144000" cy="352742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Louvemos ao Senhor (2x) </a:t>
            </a:r>
          </a:p>
          <a:p>
            <a:pPr algn="ctr"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Adoremos no Seu santo monte,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-36513" y="117475"/>
            <a:ext cx="9180513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Hosana! Hosana!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Hosana ao nosso Rei!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-36513" y="117475"/>
            <a:ext cx="918051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Hosana! Hosana!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Hosana ao nosso Rei!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-36513" y="115888"/>
            <a:ext cx="9180513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é a nossa vida, o motivo do louvor em nosso novo coração.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36513" y="44450"/>
            <a:ext cx="918051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morreu a nossa morte pra vivermos Sua vida.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-36513" y="44450"/>
            <a:ext cx="9180513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trouxe grande salvação!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-36513" y="117475"/>
            <a:ext cx="9180513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Hosana! Hosana!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Hosana ao nosso Rei!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-36513" y="117475"/>
            <a:ext cx="918051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Hosana! Hosana!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Hosana ao nosso Rei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endParaRPr lang="pt-BR" sz="4000" b="1" dirty="0" smtClean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4000" b="1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pt-BR" sz="4000" b="1" dirty="0" smtClean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34925" y="115888"/>
            <a:ext cx="9144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Nosso amado Pai Seu nome é Santo.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34925" y="115888"/>
            <a:ext cx="9144000" cy="4679950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Louvemos ao Senhor (2x)</a:t>
            </a:r>
          </a:p>
          <a:p>
            <a:pPr algn="ctr" eaLnBrk="1" hangingPunct="1"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Adoremos no Seu santo monte,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-36513" y="115888"/>
            <a:ext cx="9144001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Nosso amado Pai Seu nome é Santo.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-36513" y="188913"/>
            <a:ext cx="9180513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Louvemos ao Senhor, pois Seu nome é Santo, pois Seu nome é Santo, é Santo!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-36513" y="187325"/>
            <a:ext cx="9180513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Louvemos ao Senhor, pois Seu nome é Santo, pois Seu nome é Santo, é Santo!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71438" y="115888"/>
            <a:ext cx="918051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Magnifiquemos ao Senhor, ao Rei que é digno de louvor.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36513" y="115888"/>
            <a:ext cx="918051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Excelso, Supremo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mui digno de louvor.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-36513" y="115888"/>
            <a:ext cx="918051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Excelso, Supremo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mui digno de louvor.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madas sobrepostas">
  <a:themeElements>
    <a:clrScheme name="Camadas sobrepostas 10">
      <a:dk1>
        <a:srgbClr val="48486A"/>
      </a:dk1>
      <a:lt1>
        <a:srgbClr val="FFFF99"/>
      </a:lt1>
      <a:dk2>
        <a:srgbClr val="000099"/>
      </a:dk2>
      <a:lt2>
        <a:srgbClr val="0099CC"/>
      </a:lt2>
      <a:accent1>
        <a:srgbClr val="6699FF"/>
      </a:accent1>
      <a:accent2>
        <a:srgbClr val="0000FF"/>
      </a:accent2>
      <a:accent3>
        <a:srgbClr val="AAAACA"/>
      </a:accent3>
      <a:accent4>
        <a:srgbClr val="DADA82"/>
      </a:accent4>
      <a:accent5>
        <a:srgbClr val="B8CAFF"/>
      </a:accent5>
      <a:accent6>
        <a:srgbClr val="0000E7"/>
      </a:accent6>
      <a:hlink>
        <a:srgbClr val="3DCCFF"/>
      </a:hlink>
      <a:folHlink>
        <a:srgbClr val="CCECFF"/>
      </a:folHlink>
    </a:clrScheme>
    <a:fontScheme name="Camadas sobreposta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madas sobreposta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sobreposta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sobrepostas 9">
        <a:dk1>
          <a:srgbClr val="48486A"/>
        </a:dk1>
        <a:lt1>
          <a:srgbClr val="FFCC00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AE00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10">
        <a:dk1>
          <a:srgbClr val="48486A"/>
        </a:dk1>
        <a:lt1>
          <a:srgbClr val="FFFF99"/>
        </a:lt1>
        <a:dk2>
          <a:srgbClr val="000099"/>
        </a:dk2>
        <a:lt2>
          <a:srgbClr val="0099CC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82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Camadas sobrepostas</Template>
  <TotalTime>172</TotalTime>
  <Words>178</Words>
  <Application>Microsoft Office PowerPoint</Application>
  <PresentationFormat>Apresentação na tela (4:3)</PresentationFormat>
  <Paragraphs>27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Camadas sobrepostas</vt:lpstr>
      <vt:lpstr>Louvemos ao Senhor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Louvemos ao Senhor</dc:title>
  <dc:creator>Heider</dc:creator>
  <cp:lastModifiedBy>Paulo</cp:lastModifiedBy>
  <cp:revision>14</cp:revision>
  <dcterms:created xsi:type="dcterms:W3CDTF">2003-04-10T02:00:56Z</dcterms:created>
  <dcterms:modified xsi:type="dcterms:W3CDTF">2012-09-30T15:01:52Z</dcterms:modified>
</cp:coreProperties>
</file>