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77" r:id="rId5"/>
    <p:sldId id="259" r:id="rId6"/>
    <p:sldId id="260" r:id="rId7"/>
    <p:sldId id="261" r:id="rId8"/>
    <p:sldId id="262" r:id="rId9"/>
    <p:sldId id="263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4" r:id="rId18"/>
    <p:sldId id="265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4624" autoAdjust="0"/>
  </p:normalViewPr>
  <p:slideViewPr>
    <p:cSldViewPr>
      <p:cViewPr varScale="1">
        <p:scale>
          <a:sx n="45" d="100"/>
          <a:sy n="45" d="100"/>
        </p:scale>
        <p:origin x="-4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7AEE3-51B0-4361-91C0-EDD2716C5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E6FEB-6D67-44D9-BB4C-C8BE074925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67D1-D8C1-4923-9894-76D2161F5B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2189-2A4B-44AA-A57E-4A378AF02E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B2924-5470-48CC-8A85-E3DCD8076E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1D09-EF53-4804-A2E8-0EF6140959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0564E-67FA-4709-BE9D-F918F01C38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F1E95-4126-4054-A2F6-1E9D195B32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349E-C5A1-49B7-8A5A-D29B99819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8681-096C-4368-B7FB-A1873A00DA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269B0-0241-4848-85BA-AAA7130F7C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0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2F7058-A79A-409D-8A54-5306E9A652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971550" y="0"/>
            <a:ext cx="756126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Lugares Altos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4081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a minha força,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faz os meus pés como os da corça.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841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a minha força,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faz os meus pés como os da corça.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841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Senhor, o Soberano,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faz andar em lugares altos.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184150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me faz andar (3x)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lugares altos!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61938" y="139700"/>
            <a:ext cx="86217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dos problemas, 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tribulações,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92138" y="139700"/>
            <a:ext cx="79613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do pecado,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tentações.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1841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minhas dores, acima das perseguições,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76250" y="161925"/>
            <a:ext cx="819308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deste mundo,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desilusões.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631950" y="161925"/>
            <a:ext cx="58816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puro (4x)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santo (4x)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92125" y="161925"/>
            <a:ext cx="815975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livre (4x)</a:t>
            </a:r>
          </a:p>
          <a:p>
            <a:pPr algn="ctr">
              <a:defRPr/>
            </a:pP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alto (4x)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perto de Ti! (8x)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84150"/>
            <a:ext cx="91440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Senhor, o Soberano,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faz andar em lugares altos.</a:t>
            </a:r>
            <a:r>
              <a:rPr lang="pt-BR" sz="6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6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endParaRPr lang="pt-BR" sz="6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-11113"/>
            <a:ext cx="914400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a minha força,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faz os meus pés como os da corça.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-25400"/>
            <a:ext cx="91440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Senhor, o Soberano,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faz andar em lugares altos.</a:t>
            </a:r>
            <a:r>
              <a:rPr lang="pt-BR" sz="6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pt-BR" sz="6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endParaRPr lang="pt-BR" sz="6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84150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me faz andar (3x)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lugares altos!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61938" y="139700"/>
            <a:ext cx="86217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dos problemas, 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tribulações,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92138" y="139700"/>
            <a:ext cx="79613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do pecado,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tentações.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841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minhas dores, acima das perseguições,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76250" y="161925"/>
            <a:ext cx="819308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deste mundo,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acima das desilusões.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112</Words>
  <Application>Microsoft Office PowerPoint</Application>
  <PresentationFormat>Apresentação na tela (4:3)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Arial Rounded MT Bold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11</cp:revision>
  <dcterms:created xsi:type="dcterms:W3CDTF">2007-04-29T05:53:17Z</dcterms:created>
  <dcterms:modified xsi:type="dcterms:W3CDTF">2013-01-20T20:02:02Z</dcterms:modified>
</cp:coreProperties>
</file>