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78" r:id="rId3"/>
    <p:sldId id="263" r:id="rId4"/>
    <p:sldId id="279" r:id="rId5"/>
    <p:sldId id="280" r:id="rId6"/>
    <p:sldId id="257" r:id="rId7"/>
    <p:sldId id="258" r:id="rId8"/>
    <p:sldId id="266" r:id="rId9"/>
    <p:sldId id="281" r:id="rId10"/>
    <p:sldId id="267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66FFFF"/>
    <a:srgbClr val="00CCFF"/>
    <a:srgbClr val="0099FF"/>
    <a:srgbClr val="6600FF"/>
    <a:srgbClr val="660066"/>
    <a:srgbClr val="9900CC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39" autoAdjust="0"/>
    <p:restoredTop sz="95217" autoAdjust="0"/>
  </p:normalViewPr>
  <p:slideViewPr>
    <p:cSldViewPr>
      <p:cViewPr>
        <p:scale>
          <a:sx n="86" d="100"/>
          <a:sy n="86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9F27348-5BDF-4ADC-AE2C-431F98920B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12098-3421-4F78-B79F-61D5528E05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5ECA1-9D5C-4CF3-8C59-A32711BC57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DE983-1077-4ADE-A406-020BD5CA0A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C230-D4E9-4FD7-A5A6-C01B1C3BB0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FAA62-DDD0-415A-9C7E-106DE2C796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99FDA-FEEA-4495-8D3E-508E42DEC7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2B59D-F9BB-4AAF-916C-2AFC9BE909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AA873-6D32-4FBF-8C25-D954998CCA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4C964-82B0-432E-9838-D7D570DA7E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F39E5-52B7-4FA7-ADC2-78291F1439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F2E50-AF10-4EA8-B91C-84DBF69673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6FA2930F-E891-4814-8F22-A001636FE1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288"/>
            <a:ext cx="9144000" cy="1470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Magnífico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916113"/>
            <a:ext cx="8642350" cy="36004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Magnífico És Tu Maravilhoso és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700213"/>
            <a:ext cx="8642350" cy="36004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Santificado seja       Teu nome, Senhor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700213"/>
            <a:ext cx="8642350" cy="36004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Santificado seja       Teu nome, Senhor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052513"/>
            <a:ext cx="8642350" cy="43211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vontade seja feita Aqui na terra qual no céu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700213"/>
            <a:ext cx="8642350" cy="36004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Santificado seja       Teu nome, Senhor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700213"/>
            <a:ext cx="8642350" cy="36004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Santificado seja       Teu nome, Senhor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052513"/>
            <a:ext cx="8642350" cy="43211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vontade seja feita Aqui na terra qual no céu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052513"/>
            <a:ext cx="8642350" cy="43211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nosso pão de cada dia                           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Dá-nos, Senhor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052513"/>
            <a:ext cx="8642350" cy="43211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Perdoa as nossas dívidas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livra-nos do mal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700213"/>
            <a:ext cx="8642350" cy="35290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Santo És tu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Santo És tu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700213"/>
            <a:ext cx="8642350" cy="35290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Santo És tu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Santo És tu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628775"/>
            <a:ext cx="8642350" cy="36004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Magnífico És Tu Maravilhoso és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700213"/>
            <a:ext cx="8642350" cy="36004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Toda terra será cheia De Tua glória, o Senhor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628775"/>
            <a:ext cx="8642350" cy="36004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Magnífico És Tu Maravilhoso és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628775"/>
            <a:ext cx="8642350" cy="36004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Magnífico És Tu Maravilhoso és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0825" y="1052513"/>
            <a:ext cx="86423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Quão grandes são os Teus sinais            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Quão poderoso são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50825" y="1655763"/>
            <a:ext cx="8640763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pt-BR" sz="70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geração em geração Dominarás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557338"/>
            <a:ext cx="8642350" cy="35290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Quão grande És Tu Quão grande És Tu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557338"/>
            <a:ext cx="8642350" cy="35290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sz="7000" b="1" kern="1200" dirty="0" smtClean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Quão grande És Tu Quão grande És Tu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izado">
  <a:themeElements>
    <a:clrScheme name="Texturizado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izad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izado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izado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Texturizado</Template>
  <TotalTime>472</TotalTime>
  <Words>134</Words>
  <Application>Microsoft Office PowerPoint</Application>
  <PresentationFormat>Apresentação na tela (4:3)</PresentationFormat>
  <Paragraphs>25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Tahoma</vt:lpstr>
      <vt:lpstr>Arial</vt:lpstr>
      <vt:lpstr>Wingdings</vt:lpstr>
      <vt:lpstr>Calibri</vt:lpstr>
      <vt:lpstr>Texturizado</vt:lpstr>
      <vt:lpstr>Magnífico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Cantai ao Senhor</dc:title>
  <dc:creator>Heider</dc:creator>
  <cp:lastModifiedBy>Paulo</cp:lastModifiedBy>
  <cp:revision>68</cp:revision>
  <dcterms:created xsi:type="dcterms:W3CDTF">2003-12-16T13:49:13Z</dcterms:created>
  <dcterms:modified xsi:type="dcterms:W3CDTF">2013-01-20T20:02:32Z</dcterms:modified>
</cp:coreProperties>
</file>