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E23C7-C7D4-412F-B1F0-C116A99202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9E259-0449-4E04-9E4D-B9DDBA54B7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5DEC6-563D-4CAE-80E9-CEBC6BAC14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1B138-759C-4ABE-8A2B-7F3CD627AC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6FDD7-3615-4D9A-9159-2B19CC5ECA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12420-FAC2-42E1-8C9E-F9B1FB1BAE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7B403-C3D5-432B-9795-813681F7DE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E8A5A-9D07-4EDF-BEB1-D85D83A748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F4E99-E8BF-41DA-8268-73B301866A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751D8-D5E3-4302-8623-27C09CE908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D4B02-D056-481E-8CF4-FB03D58FB9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05340F1-A02C-432E-B2C5-172EABE7D2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44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Maior é Jesus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o que Jesus conquistou na Cruz,  É direito nosso, é nossa herança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040312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Todas as bênçãos de Deus para nós.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Já tomamos posse é nossa herança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040312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Toda a vida, todo o poder,                   Tudo o que Deus tem para dar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040312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Abrimos nossas vidas para receber,              E nada mais nos resistirá.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251950" cy="522922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Maior é o que está nós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 que está no mundo Maior é o que está nós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 que está no mundo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6">
      <a:dk1>
        <a:srgbClr val="005A58"/>
      </a:dk1>
      <a:lt1>
        <a:srgbClr val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81</Words>
  <Application>Microsoft Office PowerPoint</Application>
  <PresentationFormat>Apresentação na tela 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Design padrão</vt:lpstr>
      <vt:lpstr>Maior é Jesus</vt:lpstr>
      <vt:lpstr>Slide 2</vt:lpstr>
      <vt:lpstr>Slide 3</vt:lpstr>
      <vt:lpstr>Slide 4</vt:lpstr>
      <vt:lpstr>Slide 5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Maior é Jesus</dc:title>
  <dc:creator>Heider</dc:creator>
  <cp:lastModifiedBy>Paulo</cp:lastModifiedBy>
  <cp:revision>5</cp:revision>
  <dcterms:created xsi:type="dcterms:W3CDTF">2004-02-20T14:38:39Z</dcterms:created>
  <dcterms:modified xsi:type="dcterms:W3CDTF">2013-01-20T20:02:47Z</dcterms:modified>
</cp:coreProperties>
</file>