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45" d="100"/>
          <a:sy n="45" d="100"/>
        </p:scale>
        <p:origin x="-6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5E615-8B13-42B2-983A-824EA61E1B4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75C00-11EE-4F63-9C8E-FBB06585DE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ACDCD-6CAC-4C84-B7BA-A1C75F601A2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A029E-CD80-4434-A6ED-93FD2FFCAE7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A9294-E6B5-41D7-A0D2-D920DFD04C1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2104A-AAE6-4F41-8206-697C0757ABD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C2EB0-D346-421D-80D3-7E3746A56A0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0A6BE-FA5C-4F7E-A1D8-CD33C0B6277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423AF-F4B2-44F9-9067-CA4BEC2E4A4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9CBF8-DC0F-4E27-B58A-BA9ED7F0637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3CAEC-543E-4F3D-8D8E-D130747C3E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588F186-60DD-4F45-BBF4-CA5049D1FB5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-100013"/>
            <a:ext cx="9144000" cy="1470026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Mais Que Abundante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88" y="1628775"/>
            <a:ext cx="8785225" cy="5229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Meu Deus é mais que abundante,            Supre as minhas necessidades.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9388" y="44450"/>
            <a:ext cx="8785225" cy="5229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Levanto minhas mãos a Ti, </a:t>
            </a:r>
          </a:p>
          <a:p>
            <a:pPr eaLnBrk="1" hangingPunct="1">
              <a:defRPr/>
            </a:pPr>
            <a:r>
              <a:rPr lang="pt-BR" sz="7000" b="1" kern="1200" dirty="0" err="1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El-Shaday</a:t>
            </a: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cuida de mim.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9388" y="44450"/>
            <a:ext cx="8785225" cy="5229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Ainda que a figueira não floresça e a terra toda estremeça,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9388" y="44450"/>
            <a:ext cx="8785225" cy="5229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Levanto minhas mãos a Ti,</a:t>
            </a:r>
          </a:p>
          <a:p>
            <a:pPr eaLnBrk="1" hangingPunct="1">
              <a:defRPr/>
            </a:pPr>
            <a:r>
              <a:rPr lang="pt-BR" sz="7000" b="1" kern="1200" dirty="0" err="1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El-Shaday</a:t>
            </a: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cuida de mim.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9388" y="44450"/>
            <a:ext cx="8785225" cy="5229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Meu pastor não vai deixar 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Na minha vida algo me faltar,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9388" y="44450"/>
            <a:ext cx="8785225" cy="5229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Confio em Ti, meu </a:t>
            </a:r>
            <a:r>
              <a:rPr lang="pt-BR" sz="7000" b="1" kern="1200" dirty="0" err="1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El-Shaday</a:t>
            </a: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,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Jesus, o Bom Pastor, cuida de mim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9388" y="44450"/>
            <a:ext cx="8785225" cy="5229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Meu pastor não vai deixar 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Na minha vida algo me faltar,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9388" y="44450"/>
            <a:ext cx="8785225" cy="5229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Confio em Ti, meu </a:t>
            </a:r>
            <a:r>
              <a:rPr lang="pt-BR" sz="7000" b="1" kern="1200" dirty="0" err="1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El-Shaday</a:t>
            </a: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,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Jesus, o Bom Pastor, cuida de mim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9388" y="71438"/>
            <a:ext cx="8785225" cy="5229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Mais que abundante... Mais que abundante... Mais que abundante... Mais que abundante... Mais que abundante... Mais que abundante!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88" y="44450"/>
            <a:ext cx="8785225" cy="5229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Descanso em pastos verdejantes,</a:t>
            </a:r>
          </a:p>
          <a:p>
            <a:pPr eaLnBrk="1" hangingPunct="1">
              <a:defRPr/>
            </a:pPr>
            <a:r>
              <a:rPr lang="pt-BR" sz="7000" b="1" kern="1200" dirty="0" err="1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El-Shaday</a:t>
            </a: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cuida de mim.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9388" y="44450"/>
            <a:ext cx="8785225" cy="5229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Meu Deus é mais que abundante,            Supre as minhas necessidades.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9388" y="44450"/>
            <a:ext cx="8785225" cy="5229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Descanso em pastos verdejantes,</a:t>
            </a:r>
          </a:p>
          <a:p>
            <a:pPr eaLnBrk="1" hangingPunct="1">
              <a:defRPr/>
            </a:pPr>
            <a:r>
              <a:rPr lang="pt-BR" sz="7000" b="1" kern="1200" dirty="0" err="1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El-Shaday</a:t>
            </a: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cuida de mim.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9388" y="44450"/>
            <a:ext cx="8785225" cy="5229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Meu pastor não vai deixar 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Na minha vida algo me faltar,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9388" y="44450"/>
            <a:ext cx="8785225" cy="5229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Confio em Ti, meu </a:t>
            </a:r>
            <a:r>
              <a:rPr lang="pt-BR" sz="7000" b="1" kern="1200" dirty="0" err="1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El-Shaday</a:t>
            </a: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,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Jesus, o Bom Pastor, cuida de mim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9388" y="44450"/>
            <a:ext cx="8785225" cy="5229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Meu pastor não vai deixar 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Na minha vida algo me faltar,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9388" y="44450"/>
            <a:ext cx="8785225" cy="5229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Confio em Ti, meu </a:t>
            </a:r>
            <a:r>
              <a:rPr lang="pt-BR" sz="7000" b="1" kern="1200" dirty="0" err="1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El-Shaday</a:t>
            </a: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,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Jesus, o Bom Pastor, cuida de mim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9388" y="44450"/>
            <a:ext cx="8785225" cy="5229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Ainda que a figueira não floresça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a terra toda estremeça,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4">
      <a:dk1>
        <a:srgbClr val="5C1F00"/>
      </a:dk1>
      <a:lt1>
        <a:srgbClr val="FFCC00"/>
      </a:lt1>
      <a:dk2>
        <a:srgbClr val="800000"/>
      </a:dk2>
      <a:lt2>
        <a:srgbClr val="FFCC66"/>
      </a:lt2>
      <a:accent1>
        <a:srgbClr val="CC3300"/>
      </a:accent1>
      <a:accent2>
        <a:srgbClr val="BE7960"/>
      </a:accent2>
      <a:accent3>
        <a:srgbClr val="C0AAAA"/>
      </a:accent3>
      <a:accent4>
        <a:srgbClr val="DAAE00"/>
      </a:accent4>
      <a:accent5>
        <a:srgbClr val="E2ADAA"/>
      </a:accent5>
      <a:accent6>
        <a:srgbClr val="AC6D56"/>
      </a:accent6>
      <a:hlink>
        <a:srgbClr val="FFFF99"/>
      </a:hlink>
      <a:folHlink>
        <a:srgbClr val="D3A219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3">
        <a:dk1>
          <a:srgbClr val="5C1F00"/>
        </a:dk1>
        <a:lt1>
          <a:srgbClr val="FFCC00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AE00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4">
        <a:dk1>
          <a:srgbClr val="5C1F00"/>
        </a:dk1>
        <a:lt1>
          <a:srgbClr val="FFCC00"/>
        </a:lt1>
        <a:dk2>
          <a:srgbClr val="800000"/>
        </a:dk2>
        <a:lt2>
          <a:srgbClr val="FFCC66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AE00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229</Words>
  <Application>Microsoft Office PowerPoint</Application>
  <PresentationFormat>Apresentação na tela (4:3)</PresentationFormat>
  <Paragraphs>31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0" baseType="lpstr">
      <vt:lpstr>Arial</vt:lpstr>
      <vt:lpstr>Calibri</vt:lpstr>
      <vt:lpstr>Design padrão</vt:lpstr>
      <vt:lpstr>Mais Que Abundante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house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Mais Que Abundante</dc:title>
  <dc:creator>IBJ</dc:creator>
  <cp:lastModifiedBy>Paulo</cp:lastModifiedBy>
  <cp:revision>6</cp:revision>
  <dcterms:created xsi:type="dcterms:W3CDTF">2005-02-05T22:40:04Z</dcterms:created>
  <dcterms:modified xsi:type="dcterms:W3CDTF">2013-01-20T20:02:57Z</dcterms:modified>
</cp:coreProperties>
</file>