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22852-FCA2-4BE4-AC86-9531DF9C4F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61AB-BF13-42AD-AF93-98A6E81098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584E3-549D-48A2-AEF9-BF0A4D7B54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06756-9121-4781-8F4C-5658937C6C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6AB1-2130-4447-8264-E05BD5D7D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75C4-258D-4E9B-AAA7-58B5D3BB8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E4FC3-5849-45DB-BA32-3B6B1744D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0375-1A2F-4D55-BB10-E2849E33D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0B946-4C1F-49B6-8F4C-4A1B0AD42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E825-CA39-4D82-B920-7E7FEA8867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CDEDB-3373-4BD2-B086-5D1523E1B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17C9F9E-B5DB-4D1C-9A28-1181B6F84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-26988"/>
            <a:ext cx="86868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Um Troféu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5259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me alegro em Ti, Senhor, ao contemplar Tuas obras,  Assinadas com poder, majestade e glória.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19283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o que tens feito a mim trago na memória                   Considero um ato Teu, uma grande vitória.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6192837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bem sei que tens prazer em abençoar Todo aquele que tem fé para declarar: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70000"/>
            <a:ext cx="8686800" cy="46799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não existia, eu vi, contra toda esperança, eu cri,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686800" cy="46799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Plenamente seguro na certeza que Deus cumpriria o que prometeu.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1270000"/>
            <a:ext cx="8686800" cy="46799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Aos ataques na fé, resisti, vindo o tempo da ceifa colhi.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260350"/>
            <a:ext cx="8686800" cy="63087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que era impossível hoje é mais que um troféu,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Uma prova que Deus é fiel.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FFFFFF"/>
        </a:dk1>
        <a:lt1>
          <a:srgbClr val="FFFFFF"/>
        </a:lt1>
        <a:dk2>
          <a:srgbClr val="FF66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FFCC00"/>
        </a:dk1>
        <a:lt1>
          <a:srgbClr val="FFFFFF"/>
        </a:lt1>
        <a:dk2>
          <a:srgbClr val="FF66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AE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CCECFF"/>
        </a:dk1>
        <a:lt1>
          <a:srgbClr val="FFFFFF"/>
        </a:lt1>
        <a:dk2>
          <a:srgbClr val="CCFF33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AEC9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Design padrão</vt:lpstr>
      <vt:lpstr>Mais Que Um Troféu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 Troféu</dc:title>
  <dc:creator>Heider</dc:creator>
  <cp:lastModifiedBy>Paulo</cp:lastModifiedBy>
  <cp:revision>5</cp:revision>
  <dcterms:created xsi:type="dcterms:W3CDTF">2004-02-18T20:55:58Z</dcterms:created>
  <dcterms:modified xsi:type="dcterms:W3CDTF">2013-01-20T20:03:14Z</dcterms:modified>
</cp:coreProperties>
</file>