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9" r:id="rId5"/>
    <p:sldId id="260" r:id="rId6"/>
    <p:sldId id="278" r:id="rId7"/>
    <p:sldId id="279" r:id="rId8"/>
    <p:sldId id="287" r:id="rId9"/>
    <p:sldId id="281" r:id="rId10"/>
    <p:sldId id="282" r:id="rId11"/>
    <p:sldId id="263" r:id="rId12"/>
    <p:sldId id="264" r:id="rId13"/>
    <p:sldId id="265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9F2CD-0D72-4E0D-BB4B-FEEA7B3DB8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8FEE5-25E5-4ADD-B082-973EE07C7D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03D5-8A2D-4232-BF52-D9F9AA2110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DE6D-574C-41F9-B1F8-B7F6F82D05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57C7-F80F-40BE-9549-5B236E4849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8F58C-0D19-4457-9196-FF0F9C520A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260D-D6DD-45E0-90BE-CFE22CA207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09D37-BD35-4B1C-88FD-6E6220507B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2DA7-6C9F-416F-9F94-D8F8A419AF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703B-1B31-41FE-B2DB-8B0187CDEA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DCFDA-C8EA-4EFD-8101-454B979143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E8054F7-9031-4DBD-BCC4-A542FFE5CE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124075" y="84138"/>
            <a:ext cx="4608513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Manancial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1500188"/>
            <a:ext cx="9144000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estou aqui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Te adorar,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desejo estar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1196975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 o meu ser,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para o Teu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farei como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jardim fechado,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regado e cuidado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 meu espírito.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908050"/>
            <a:ext cx="9144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fluirei como um manancial do teu interior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águas vivas.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196975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restaurarei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meu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960438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te farei como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jardim fechado,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regado e cuidado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pelo meu espírito.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908050"/>
            <a:ext cx="9144000" cy="39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fluirei como um manancial do teu interior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águas vivas.</a:t>
            </a:r>
            <a:b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549275"/>
            <a:ext cx="9144000" cy="731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 restaurarei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meu louvor.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 o meu ser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Teu louvor.</a:t>
            </a:r>
            <a:r>
              <a:rPr lang="pt-BR" sz="14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rgbClr val="FF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1684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sei que nada sou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vim me humilhar,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me restaurar.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1684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ser como um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jardim fechado,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regado e cuidado pelo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Espírito.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836613"/>
            <a:ext cx="91440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Flua em mim como um manancial no meu interior, com águas vivas.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0" y="1196975"/>
            <a:ext cx="9144000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 o meu ser,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para o Teu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0" y="1268413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 estou aqui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Te adorar,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desejo estar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1684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sei que nada sou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mas vim me humilhar,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preciso de Ti, 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me restaurar.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1684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ser como um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jardim fechado,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regado e cuidado pelo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Espírito.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1154113"/>
            <a:ext cx="9144000" cy="315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FF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Flua em mim como um manancial no meu interior, com águas vivas.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Apresentação na tela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10</cp:revision>
  <dcterms:created xsi:type="dcterms:W3CDTF">2007-05-27T17:46:52Z</dcterms:created>
  <dcterms:modified xsi:type="dcterms:W3CDTF">2012-09-09T20:47:19Z</dcterms:modified>
</cp:coreProperties>
</file>