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83" r:id="rId4"/>
    <p:sldId id="284" r:id="rId5"/>
    <p:sldId id="272" r:id="rId6"/>
    <p:sldId id="276" r:id="rId7"/>
    <p:sldId id="257" r:id="rId8"/>
    <p:sldId id="285" r:id="rId9"/>
    <p:sldId id="279" r:id="rId10"/>
    <p:sldId id="291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549FE-347E-40FF-A88D-593A30FD7D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B9F4A-B9C4-409B-840F-3BA46381CC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2443E-5724-40A7-9C88-6EC9DB227A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5E8EB-B6B2-439F-B9F0-3D8C251EE7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039D-50BB-44C2-ADEB-CF6AA5CE7F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B7F3-7C2C-4B32-B202-26A0783828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6002-7E3A-41A0-8DC9-A2D7D57B18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8D5CE-79D9-4D98-925C-A3A726C0F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26097-65FF-46D6-B142-65D70B7D6B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30093-2A48-48FD-B28F-7D75062551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0E3A1-A1B8-4CE8-8E13-42E694C459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04101CD0-19F7-41C3-B45A-B2065518F9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11113"/>
            <a:ext cx="8893175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Mandamento de Amor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11188" y="1403350"/>
            <a:ext cx="8066087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quão bom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agradável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viverem juntos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irmãos,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96850" y="836613"/>
            <a:ext cx="87487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ti está 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Bênção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95288" y="82550"/>
            <a:ext cx="86042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irmão, minha irmã somos um,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Restaurados pela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Graça, em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23850" y="-100013"/>
            <a:ext cx="85693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 orvalho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Hermom.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montes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Sião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96850" y="836613"/>
            <a:ext cx="87487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ti está 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Bênção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2625" y="-77788"/>
            <a:ext cx="7921625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Ali Deus determina Sua benção,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unção.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11188" y="44450"/>
            <a:ext cx="8066087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quão bom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agradável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viverem juntos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irmãos,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-20638"/>
            <a:ext cx="8893175" cy="601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Ali Deus determina Sua benção,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unção.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nos deu um mandamento de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88925" y="-84138"/>
            <a:ext cx="8604250" cy="44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nos amarmos uns aos outros no Senhor, assim como</a:t>
            </a:r>
          </a:p>
          <a:p>
            <a:pPr algn="ctr"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amou.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42875" y="-196850"/>
            <a:ext cx="889317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mundo nos verá e saberá que somos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Povo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82550"/>
            <a:ext cx="86042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irmão, minha irmã somos um,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Restaurados pela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Graça, em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23850" y="-100013"/>
            <a:ext cx="85693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o orvalho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Hermom.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montes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Sião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96850" y="836613"/>
            <a:ext cx="87487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ti está 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Bênção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571</TotalTime>
  <Words>150</Words>
  <Application>Microsoft Office PowerPoint</Application>
  <PresentationFormat>Apresentação na tela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Arial Black</vt:lpstr>
      <vt:lpstr>Wingdings</vt:lpstr>
      <vt:lpstr>Calibri</vt:lpstr>
      <vt:lpstr>Quartz</vt:lpstr>
      <vt:lpstr>Mandamento de Amor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47</cp:revision>
  <dcterms:created xsi:type="dcterms:W3CDTF">2003-02-21T18:05:37Z</dcterms:created>
  <dcterms:modified xsi:type="dcterms:W3CDTF">2013-01-20T20:03:24Z</dcterms:modified>
</cp:coreProperties>
</file>