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7" r:id="rId3"/>
    <p:sldId id="257" r:id="rId4"/>
    <p:sldId id="321" r:id="rId5"/>
    <p:sldId id="338" r:id="rId6"/>
    <p:sldId id="339" r:id="rId7"/>
    <p:sldId id="322" r:id="rId8"/>
    <p:sldId id="340" r:id="rId9"/>
    <p:sldId id="341" r:id="rId10"/>
    <p:sldId id="342" r:id="rId11"/>
    <p:sldId id="34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4556-9EDD-4679-82B0-5414D76083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F18ED-7FED-4BBB-A9FC-250B83A84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CC1A7-075D-4F71-98A7-AA1F271C1A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1358F-CB1A-40F4-843F-AD71072A73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DF32-10DE-4339-91F0-54563D348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D9747-FB8A-426D-AD42-150816C747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0E3A3-71DA-483C-B950-514C6FE27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83CF1-6604-4256-B3B7-CA2ABDCD2B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7DAC2-E4FA-43D0-8F0C-31E90CBE5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8A034-8E1D-4276-8B80-4776532C7B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DD90-56BC-4BB3-9845-013553C0A4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30A7FBD-82F2-425C-8103-1AFF9CA09A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4925" y="1844675"/>
            <a:ext cx="9036050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 vem me buscar, para o céu me levará, e o cordeiro prometido voltará 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908175" y="119063"/>
            <a:ext cx="525621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endParaRPr lang="pt-BR" sz="70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4925" y="114300"/>
            <a:ext cx="90360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Glória, aleluia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vem Jesus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sangue dessa cruz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107950"/>
            <a:ext cx="9144000" cy="46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Tenho   o   consolador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glória e esplendor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poder do 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3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3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4925" y="114300"/>
            <a:ext cx="90360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Glória, aleluia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vem Jesus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sangue dessa cruz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107950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Tenho   o   consolador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glória e esplendor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poder do Senhor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9388" y="123825"/>
            <a:ext cx="8763000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Cristo manda atento estar, vigiar e sempre orar, para o toque da trombeta escutar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4925" y="114300"/>
            <a:ext cx="90360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Glória, aleluia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vem Jesus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sangue dessa cruz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107950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Tenho   o   consolador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glória e esplendor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poder do Senhor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0" y="131763"/>
            <a:ext cx="9144000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que gozo vou sentir, com os anjos a cantar, e ao lado de Jesus eu vou morar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4925" y="114300"/>
            <a:ext cx="90360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Oh, Glória, aleluia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err="1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Maranata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vem Jesus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sangue dessa cruz</a:t>
            </a:r>
            <a:endParaRPr lang="pt-BR" sz="7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107950"/>
            <a:ext cx="9144000" cy="46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Tenho   o   consolador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glória e esplendor</a:t>
            </a:r>
          </a:p>
          <a:p>
            <a:pPr algn="ctr">
              <a:lnSpc>
                <a:spcPct val="95000"/>
              </a:lnSpc>
              <a:defRPr/>
            </a:pP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liberto pelo poder do </a:t>
            </a:r>
            <a:r>
              <a:rPr lang="pt-BR" sz="7000" b="1" dirty="0" smtClean="0">
                <a:effectLst>
                  <a:glow rad="101600">
                    <a:schemeClr val="accent3">
                      <a:lumMod val="5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 algn="ctr">
              <a:lnSpc>
                <a:spcPct val="95000"/>
              </a:lnSpc>
              <a:defRPr/>
            </a:pPr>
            <a:endParaRPr lang="pt-BR" sz="3000" b="1" dirty="0">
              <a:effectLst>
                <a:glow rad="101600">
                  <a:schemeClr val="accent3">
                    <a:lumMod val="50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FFCC00"/>
        </a:dk1>
        <a:lt1>
          <a:srgbClr val="FFFFFF"/>
        </a:lt1>
        <a:dk2>
          <a:srgbClr val="0000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AE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172</Words>
  <Application>Microsoft Office PowerPoint</Application>
  <PresentationFormat>Apresentação na tela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37</cp:revision>
  <dcterms:created xsi:type="dcterms:W3CDTF">2004-12-31T20:39:03Z</dcterms:created>
  <dcterms:modified xsi:type="dcterms:W3CDTF">2013-09-15T15:15:22Z</dcterms:modified>
</cp:coreProperties>
</file>