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65" r:id="rId12"/>
    <p:sldId id="274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800000"/>
    <a:srgbClr val="5C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6A999-E4AE-46FF-8F52-2287FAA58E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CA3B-1625-4F1D-AE50-CF19E5E3E1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2442E-D45A-4D35-A27E-AABA7F061B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2AA8A-9368-4944-8319-9F0F2C93A2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3645-EA2C-4B3A-9D42-04407D38C2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E29DB-9588-488E-BA00-8CAC3FAA76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47388-53D9-4DB0-8485-997460A45F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9102-5560-454A-A1D5-3DAEB70CA7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16B60-AC6E-4884-9AB9-C4CB000E84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971B9-55CA-4B6B-A835-8818D004B3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EEC81-461D-489E-99C2-43E3452F76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80000"/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4732A7CF-5B05-42A4-BBA3-32D750619D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Marca da promessa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1844824"/>
            <a:ext cx="9144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Se tentam destruir-me, zombando da minha fé e até tramam contra mim.</a:t>
            </a:r>
            <a:endParaRPr lang="pt-BR" sz="7000" dirty="0">
              <a:effectLst>
                <a:glow rad="139700">
                  <a:srgbClr val="7E0000"/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04665"/>
            <a:ext cx="9144000" cy="6048671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O meu Deus nunca falhará, eu sei que chegará minha vez. Minha sorte Ele mudará diante dos meus olhos.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(2x)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20863"/>
            <a:ext cx="9144000" cy="38162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Eu tenho a marca da promessa, eu tenho a marca da promessa que Ele me fez.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952911"/>
            <a:ext cx="8569325" cy="2952179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Eu tenho a marca da promessa, eu tenho a marca da promessa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7529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Mas quem vai apagar o selo que há em mim, a marca da promessa que Ele me fez?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0803"/>
            <a:ext cx="8229600" cy="489639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E quem vai me impedir se decidido estou? Pois quem me prometeu é fiel pra cumprir.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02332"/>
            <a:ext cx="9144000" cy="6453336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O meu Deus nunca falhará, eu sei que chegará minha vez. Minha sorte Ele mudará diante dos meus olhos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5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(2x)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5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8780"/>
            <a:ext cx="9144000" cy="396044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Querem entulhar meus poços, querem frustrar meus sonhos e me fazer desistir.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40149"/>
            <a:ext cx="9144000" cy="417770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Mas quem vai apagar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o selo que há em mim, a marca da promessa que Ele me fez?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72791"/>
            <a:ext cx="9144000" cy="5112419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E quem vai me impedir se decidido estou?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Pois quem me prometeu é fiel pra cumprir.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52599"/>
            <a:ext cx="9144000" cy="4752802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O meu Deus nunca falhará, eu sei que chegará minha vez. Minha sorte Ele mudará diante dos meus olhos.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263"/>
            <a:ext cx="9144000" cy="36734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Se tentam destruir-me, zombando da minha fé e até tramam contra mim.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20900"/>
            <a:ext cx="9144000" cy="3816201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Querem entulhar meus poços, querem frustrar meus sonhos e me fazer desistir.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76661"/>
            <a:ext cx="9144000" cy="4104679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Mas quem vai apagar o selo que há em mim,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a marca da promessa que Ele me fez?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72791"/>
            <a:ext cx="9144000" cy="5112419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E quem vai me impedir se decidido estou? 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39700">
                    <a:srgbClr val="7E0000"/>
                  </a:glow>
                </a:effectLst>
                <a:latin typeface="Calibri" pitchFamily="34" charset="0"/>
                <a:ea typeface="SimHei" pitchFamily="49" charset="-122"/>
              </a:rPr>
              <a:t>Pois quem me prometeu é fiel pra cumprir.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3">
      <a:dk1>
        <a:srgbClr val="FFFFFF"/>
      </a:dk1>
      <a:lt1>
        <a:srgbClr val="FFFFFF"/>
      </a:lt1>
      <a:dk2>
        <a:srgbClr val="FF99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3">
        <a:dk1>
          <a:srgbClr val="FFFFFF"/>
        </a:dk1>
        <a:lt1>
          <a:srgbClr val="FFFFFF"/>
        </a:lt1>
        <a:dk2>
          <a:srgbClr val="FF99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277</Words>
  <Application>Microsoft Office PowerPoint</Application>
  <PresentationFormat>Apresentação na tela 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Design padrão</vt:lpstr>
      <vt:lpstr>Marca da promessa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Graça</dc:title>
  <dc:creator>Heider</dc:creator>
  <cp:lastModifiedBy>Paulo</cp:lastModifiedBy>
  <cp:revision>32</cp:revision>
  <dcterms:created xsi:type="dcterms:W3CDTF">2004-02-18T14:36:39Z</dcterms:created>
  <dcterms:modified xsi:type="dcterms:W3CDTF">2013-10-27T21:22:10Z</dcterms:modified>
</cp:coreProperties>
</file>