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75" r:id="rId8"/>
    <p:sldId id="276" r:id="rId9"/>
    <p:sldId id="282" r:id="rId10"/>
    <p:sldId id="271" r:id="rId11"/>
    <p:sldId id="272" r:id="rId12"/>
    <p:sldId id="273" r:id="rId13"/>
    <p:sldId id="274" r:id="rId14"/>
    <p:sldId id="260" r:id="rId15"/>
    <p:sldId id="283" r:id="rId16"/>
    <p:sldId id="284" r:id="rId17"/>
    <p:sldId id="261" r:id="rId18"/>
    <p:sldId id="268" r:id="rId19"/>
    <p:sldId id="277" r:id="rId20"/>
    <p:sldId id="278" r:id="rId21"/>
    <p:sldId id="279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3399"/>
    <a:srgbClr val="00CC00"/>
    <a:srgbClr val="FF9933"/>
    <a:srgbClr val="CC3300"/>
    <a:srgbClr val="66FF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A3518-D104-4880-935C-8894EF31166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7870-37A6-4E54-959A-F511E3631E8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EC73-E896-457B-8F82-32D1442E3D1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193E-4520-4643-8383-8DAFD8FE839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93147-A2AC-4F26-9318-B34CF92BC1D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440-6C79-41AD-B4D2-0C91BB56D86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C7659-8022-4E1B-8B45-89E5286E91F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2CD8-BDD8-4682-A086-61ECC8ED91A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A8DF-3FAD-43AB-806D-24D05E0FAFF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7E3A-1FF2-48AB-8A59-8D5C7A7D7F6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47A2A-946C-4AEE-942B-1D587E74312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77D332A-C9D8-4BEC-8205-5C0D2497CC8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MARCA DE CRISTO</a:t>
            </a:r>
          </a:p>
          <a:p>
            <a:pPr algn="ctr">
              <a:lnSpc>
                <a:spcPct val="115000"/>
              </a:lnSpc>
              <a:defRPr/>
            </a:pPr>
            <a:endParaRPr lang="pt-PT" sz="7000" b="1" dirty="0">
              <a:solidFill>
                <a:schemeClr val="bg1"/>
              </a:solidFill>
              <a:effectLst>
                <a:glow rad="101600">
                  <a:schemeClr val="accent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Nenhum só plano Teu Senhor deixará de se cumprir.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criação espera ver Tua glória em nós brilhar.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-4603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Nisto eu empenho a minha vida, nenhuma pedra vai clamar em meu lugar!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 em meu coração está escrito Seu nome.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Seguir os Seus passos é o desejo meu e corresponder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 prossigo vencendo como Ele venceu.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04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Persigo o destino escrito pra mim,</a:t>
            </a:r>
          </a:p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herdar o Seu reino andando em vitória,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correspondendo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38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minha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fraqueza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fortaleci,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Tua presença Senhor.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Tua Palavra encontro poder pra ser mais do que vencedor</a:t>
            </a:r>
            <a:r>
              <a:rPr lang="en-US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PT" sz="7000" b="1" dirty="0">
              <a:solidFill>
                <a:schemeClr val="bg1"/>
              </a:solidFill>
              <a:effectLst>
                <a:glow rad="101600">
                  <a:schemeClr val="accent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 em meu coração está escrito Seu nome.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6513" y="-26988"/>
            <a:ext cx="91440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que Tua Palavra diz a respeito de mim jamais irá cair.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Seguir os Seus passos é o desejo meu e corresponder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 prossigo vencendo como Ele venceu.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Persigo o destino escrito pra mim, de herdar o Seu reino andando em vitória,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correspondendo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herdar o Seu reino andando em vitória,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29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correspondendo ao chamado de Deus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algn="ctr">
              <a:lnSpc>
                <a:spcPct val="115000"/>
              </a:lnSpc>
              <a:defRPr/>
            </a:pPr>
            <a:r>
              <a:rPr lang="pt-PT" sz="2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PT" sz="2000" b="1" dirty="0">
              <a:solidFill>
                <a:schemeClr val="bg1"/>
              </a:solidFill>
              <a:effectLst>
                <a:glow rad="101600">
                  <a:schemeClr val="accent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38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criação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 Tua glória em nós brilhar.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-4603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Nisto eu empenho a minha vida, nenhuma pedra vai clamar em meu lugar!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 em meu coração está escrito Seu nome.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Seguir os Seus passos é o desejo meu e corresponder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04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a marca de Cristo em mim,</a:t>
            </a:r>
          </a:p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prossigo vencendo como Ele venceu.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97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Persigo o destino escrito pra mim, de herdar o Seu reino andando em vitória,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correspondendo ao chamado de Deus!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328</Words>
  <Application>Microsoft Office PowerPoint</Application>
  <PresentationFormat>Apresentação na tela (4:3)</PresentationFormat>
  <Paragraphs>30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ThinkPad T30  2.02.01 UK 18/12/02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pcolare</dc:creator>
  <cp:lastModifiedBy>nathanael</cp:lastModifiedBy>
  <cp:revision>17</cp:revision>
  <dcterms:created xsi:type="dcterms:W3CDTF">2007-12-12T03:12:10Z</dcterms:created>
  <dcterms:modified xsi:type="dcterms:W3CDTF">2012-12-17T03:17:35Z</dcterms:modified>
</cp:coreProperties>
</file>