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sldIdLst>
    <p:sldId id="274" r:id="rId2"/>
    <p:sldId id="275" r:id="rId3"/>
    <p:sldId id="256" r:id="rId4"/>
    <p:sldId id="257" r:id="rId5"/>
    <p:sldId id="264" r:id="rId6"/>
    <p:sldId id="265" r:id="rId7"/>
    <p:sldId id="266" r:id="rId8"/>
    <p:sldId id="267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5050"/>
    <a:srgbClr val="FF6600"/>
    <a:srgbClr val="FF9933"/>
    <a:srgbClr val="99FF99"/>
    <a:srgbClr val="FFFFFF"/>
    <a:srgbClr val="FFFF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94638" autoAdjust="0"/>
  </p:normalViewPr>
  <p:slideViewPr>
    <p:cSldViewPr>
      <p:cViewPr varScale="1">
        <p:scale>
          <a:sx n="75" d="100"/>
          <a:sy n="75" d="100"/>
        </p:scale>
        <p:origin x="-16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-111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9DAAAD00-569B-45F7-B5C4-27DA9EC81B3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8064D-8391-483B-A97D-80A6D18E82BD}" type="slidenum">
              <a:rPr lang="pt-BR"/>
              <a:pPr>
                <a:defRPr/>
              </a:pPr>
              <a:t>‹#›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C6C5E-700B-4471-91FC-41D7AB56DCFB}" type="slidenum">
              <a:rPr lang="pt-BR"/>
              <a:pPr>
                <a:defRPr/>
              </a:pPr>
              <a:t>‹#›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40C02-6385-4AC3-8F10-79FFEED103CC}" type="slidenum">
              <a:rPr lang="pt-BR"/>
              <a:pPr>
                <a:defRPr/>
              </a:pPr>
              <a:t>‹#›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01967-F511-4544-8417-DFE8173C5AD2}" type="slidenum">
              <a:rPr lang="pt-BR"/>
              <a:pPr>
                <a:defRPr/>
              </a:pPr>
              <a:t>‹#›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4F7B4-43E0-4BD3-819A-2F9D185FB182}" type="slidenum">
              <a:rPr lang="pt-BR"/>
              <a:pPr>
                <a:defRPr/>
              </a:pPr>
              <a:t>‹#›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4D4D1-A54E-49A6-815B-D61E63312634}" type="slidenum">
              <a:rPr lang="pt-BR"/>
              <a:pPr>
                <a:defRPr/>
              </a:pPr>
              <a:t>‹#›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D9290-9531-4447-882C-772F6FA24294}" type="slidenum">
              <a:rPr lang="pt-BR"/>
              <a:pPr>
                <a:defRPr/>
              </a:pPr>
              <a:t>‹#›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BBC3A-50CC-47B2-B30F-00D1DE12B441}" type="slidenum">
              <a:rPr lang="pt-BR"/>
              <a:pPr>
                <a:defRPr/>
              </a:pPr>
              <a:t>‹#›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494B1-FB58-40F2-B4DA-494DED66486D}" type="slidenum">
              <a:rPr lang="pt-BR"/>
              <a:pPr>
                <a:defRPr/>
              </a:pPr>
              <a:t>‹#›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9DBDC-70DA-4242-ABC2-33D9695DD2F4}" type="slidenum">
              <a:rPr lang="pt-BR"/>
              <a:pPr>
                <a:defRPr/>
              </a:pPr>
              <a:t>‹#›</a:t>
            </a:fld>
            <a:endParaRPr lang="pt-BR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  <a:latin typeface="Times New Roman" pitchFamily="-111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76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2"/>
                </a:solidFill>
                <a:latin typeface="Times New Roman" pitchFamily="-111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76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chemeClr val="tx2"/>
                </a:solidFill>
                <a:latin typeface="Times New Roman" pitchFamily="-111" charset="0"/>
              </a:defRPr>
            </a:lvl1pPr>
          </a:lstStyle>
          <a:p>
            <a:pPr>
              <a:defRPr/>
            </a:pPr>
            <a:fld id="{36035F0A-FA24-4C8D-A71D-1E5DB6001949}" type="slidenum">
              <a:rPr lang="pt-BR"/>
              <a:pPr>
                <a:defRPr/>
              </a:pPr>
              <a:t>‹#›</a:t>
            </a:fld>
            <a:endParaRPr lang="pt-BR" sz="1400"/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-111" charset="2"/>
        <a:buChar char="n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-111" charset="2"/>
        <a:buChar char="n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-111" charset="2"/>
        <a:buChar char="n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-111" charset="2"/>
        <a:buChar char="n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-111" charset="2"/>
        <a:buChar char="n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-111" charset="2"/>
        <a:buChar char="n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-111" charset="2"/>
        <a:buChar char="n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-111" charset="2"/>
        <a:buChar char="n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-111" charset="2"/>
        <a:buChar char="n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4213" y="1627188"/>
            <a:ext cx="78486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derramar,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dizer que Te amo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derramar, dizer Te preciso</a:t>
            </a:r>
          </a:p>
          <a:p>
            <a:pPr algn="ctr">
              <a:lnSpc>
                <a:spcPct val="90000"/>
              </a:lnSpc>
              <a:defRPr/>
            </a:pPr>
            <a:endParaRPr kumimoji="0"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88913"/>
            <a:ext cx="8229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kumimoji="0"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Derramar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746125"/>
            <a:ext cx="9144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clamor Tu escutas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fazes cair as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barreiras em mim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4213" y="601663"/>
            <a:ext cx="78486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fiel, Senhor,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dizes palavras de amor e esperança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 fim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4213" y="601663"/>
            <a:ext cx="78486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sentir Teu toque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Tua bondade libertas meu ser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 calor deste lugar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4213" y="152400"/>
            <a:ext cx="78486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venho me derramar,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dizer que Te amo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derramar,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dizer Te preciso</a:t>
            </a:r>
          </a:p>
          <a:p>
            <a:pPr algn="ctr">
              <a:lnSpc>
                <a:spcPct val="90000"/>
              </a:lnSpc>
              <a:defRPr/>
            </a:pPr>
            <a:endParaRPr kumimoji="0"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4213" y="601663"/>
            <a:ext cx="78486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derramar,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dizer que sou grato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derramar,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dizer que és formoso</a:t>
            </a:r>
          </a:p>
          <a:p>
            <a:pPr algn="ctr">
              <a:lnSpc>
                <a:spcPct val="90000"/>
              </a:lnSpc>
              <a:defRPr/>
            </a:pPr>
            <a:endParaRPr kumimoji="0"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4213" y="601663"/>
            <a:ext cx="784860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derramar,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dizer que Te amo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derramar,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dizer Te preciso</a:t>
            </a:r>
          </a:p>
          <a:p>
            <a:pPr algn="ctr">
              <a:lnSpc>
                <a:spcPct val="90000"/>
              </a:lnSpc>
              <a:defRPr/>
            </a:pPr>
            <a:endParaRPr kumimoji="0"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4213" y="601663"/>
            <a:ext cx="7848600" cy="564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derramar,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dizer que sou grato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derramar,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dizer que és </a:t>
            </a:r>
            <a:r>
              <a:rPr kumimoji="0"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formoso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5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kumimoji="0" lang="pt-BR" sz="5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4213" y="601663"/>
            <a:ext cx="78486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derramar,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dizer que sou grato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derramar,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dizer que és formoso</a:t>
            </a:r>
          </a:p>
          <a:p>
            <a:pPr algn="ctr">
              <a:lnSpc>
                <a:spcPct val="90000"/>
              </a:lnSpc>
              <a:defRPr/>
            </a:pPr>
            <a:endParaRPr kumimoji="0"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15240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Eis - me aqui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outra vez,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Diante de Ti abro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meu coração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746125"/>
            <a:ext cx="9144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clamor Tu escutas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fazes cair as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barreiras em mim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4213" y="601663"/>
            <a:ext cx="78486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fiel, Senhor,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dizes palavras de amor e esperança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 fim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4213" y="601663"/>
            <a:ext cx="78486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sentir Teu toque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Tua bondade libertas meu ser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 calor deste lugar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4213" y="304800"/>
            <a:ext cx="78486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venho me derramar,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dizer que Te amo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derramar,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dizer Te preciso</a:t>
            </a:r>
          </a:p>
          <a:p>
            <a:pPr algn="ctr">
              <a:lnSpc>
                <a:spcPct val="90000"/>
              </a:lnSpc>
              <a:defRPr/>
            </a:pPr>
            <a:endParaRPr kumimoji="0"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4213" y="601663"/>
            <a:ext cx="78486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derramar,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dizer que sou grato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derramar,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dizer que és formoso</a:t>
            </a:r>
          </a:p>
          <a:p>
            <a:pPr algn="ctr">
              <a:lnSpc>
                <a:spcPct val="90000"/>
              </a:lnSpc>
              <a:defRPr/>
            </a:pPr>
            <a:endParaRPr kumimoji="0"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15240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Eis - me aqui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outra vez,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Diante de Ti abro </a:t>
            </a:r>
          </a:p>
          <a:p>
            <a:pPr algn="ctr">
              <a:lnSpc>
                <a:spcPct val="90000"/>
              </a:lnSpc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meu coração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atureza">
  <a:themeElements>
    <a:clrScheme name="Natureza 6">
      <a:dk1>
        <a:srgbClr val="0000FF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0000DA"/>
      </a:accent4>
      <a:accent5>
        <a:srgbClr val="E1EBF7"/>
      </a:accent5>
      <a:accent6>
        <a:srgbClr val="E3AF5A"/>
      </a:accent6>
      <a:hlink>
        <a:srgbClr val="993333"/>
      </a:hlink>
      <a:folHlink>
        <a:srgbClr val="333399"/>
      </a:folHlink>
    </a:clrScheme>
    <a:fontScheme name="Naturez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lnDef>
  </a:objectDefaults>
  <a:extraClrSchemeLst>
    <a:extraClrScheme>
      <a:clrScheme name="Natureza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za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za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za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za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za 6">
        <a:dk1>
          <a:srgbClr val="0000FF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0000DA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apresentação\Natureza.pot</Template>
  <TotalTime>859</TotalTime>
  <Words>221</Words>
  <Application>Microsoft Macintosh PowerPoint</Application>
  <PresentationFormat>On-screen Show (4:3)</PresentationFormat>
  <Paragraphs>59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Natureza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63</cp:revision>
  <dcterms:created xsi:type="dcterms:W3CDTF">2009-08-01T01:11:50Z</dcterms:created>
  <dcterms:modified xsi:type="dcterms:W3CDTF">2013-01-20T19:37:34Z</dcterms:modified>
</cp:coreProperties>
</file>