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57" r:id="rId5"/>
    <p:sldId id="258" r:id="rId6"/>
    <p:sldId id="259" r:id="rId7"/>
    <p:sldId id="260" r:id="rId8"/>
    <p:sldId id="267" r:id="rId9"/>
    <p:sldId id="277" r:id="rId10"/>
    <p:sldId id="268" r:id="rId11"/>
    <p:sldId id="269" r:id="rId12"/>
    <p:sldId id="270" r:id="rId13"/>
    <p:sldId id="271" r:id="rId14"/>
    <p:sldId id="272" r:id="rId15"/>
    <p:sldId id="274" r:id="rId16"/>
    <p:sldId id="278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68ECA5-C2B5-4705-B998-9851D74E8978}" type="datetimeFigureOut">
              <a:rPr lang="pt-BR"/>
              <a:pPr/>
              <a:t>04/08/2013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C43D6-6574-4E87-8485-4326E586985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279B73-6ACE-4D71-976B-57D57F6B58FD}" type="datetimeFigureOut">
              <a:rPr lang="pt-BR"/>
              <a:pPr/>
              <a:t>04/08/2013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F5DB3-CA91-4D6F-A85A-8E2DB78A694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BFD058-D325-483C-8676-50C307BF69EB}" type="datetimeFigureOut">
              <a:rPr lang="pt-BR"/>
              <a:pPr/>
              <a:t>04/08/2013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0923F-B151-41D1-A714-C51A44F06DD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237D20-3422-45BC-8C0C-95A03873AD4D}" type="datetimeFigureOut">
              <a:rPr lang="pt-BR"/>
              <a:pPr/>
              <a:t>04/08/2013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3F9E7-7640-4EA0-9259-6A2058D699C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8E7F41-A399-4583-A960-7116825A561B}" type="datetimeFigureOut">
              <a:rPr lang="pt-BR"/>
              <a:pPr/>
              <a:t>04/08/2013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F12FF-F9DD-4AE0-89FB-C1F9EFDB3A4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C39813-7026-4CEC-95A4-B179110B43EF}" type="datetimeFigureOut">
              <a:rPr lang="pt-BR"/>
              <a:pPr/>
              <a:t>04/08/2013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7F926-9267-4D50-9FCE-EC19B6D521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590D25-0F62-4574-BAB3-92C1F6B0ED4E}" type="datetimeFigureOut">
              <a:rPr lang="pt-BR"/>
              <a:pPr/>
              <a:t>04/08/2013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B97EC-4126-4D2D-B0C8-050E79BDB58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B4C687-9033-4A2A-ADFE-48BEBBE34878}" type="datetimeFigureOut">
              <a:rPr lang="pt-BR"/>
              <a:pPr/>
              <a:t>04/08/2013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2330E-B3D3-47E4-86D1-9ABEDEE6A44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8F2B9-3A5E-48C7-AD55-CE4007D99C61}" type="datetimeFigureOut">
              <a:rPr lang="pt-BR"/>
              <a:pPr/>
              <a:t>04/08/2013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852D0-2C67-4141-8AD7-BE9EAE0B6DE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5BF2E-C3F3-4857-B40D-E1CAC1FA721F}" type="datetimeFigureOut">
              <a:rPr lang="pt-BR"/>
              <a:pPr/>
              <a:t>04/08/2013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59CA2-384F-4375-96FC-DA47D48AD8B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AC1FDC-7985-4AB0-ABEE-7FA69C37D657}" type="datetimeFigureOut">
              <a:rPr lang="pt-BR"/>
              <a:pPr/>
              <a:t>04/08/2013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A840-64AA-4BEA-B8F1-7B829D30A7C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19B9CDB-CC3E-41B1-8560-6680515DE758}" type="datetimeFigureOut">
              <a:rPr lang="pt-BR"/>
              <a:pPr/>
              <a:t>04/08/2013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BCC2D49-8995-4A53-AAF5-AABFF7F1F1AE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1772911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Eu quero me esvaziar de mim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Eu quero me esvaziar </a:t>
            </a:r>
            <a:r>
              <a:rPr lang="pt-BR" sz="70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da religiosidade</a:t>
            </a:r>
            <a:endParaRPr lang="pt-BR" sz="7000" b="1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2">
                    <a:lumMod val="50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n-ea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376488" y="0"/>
            <a:ext cx="4006850" cy="1016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6000" b="1" u="sng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Me esvaziar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556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Eu quero me esvaziar de mim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Eu quero me esvaziar da prisão do passado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 de tudo o que me afasta de Ti, Jesus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3324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Aonde eu </a:t>
            </a:r>
            <a:r>
              <a:rPr lang="pt-BR" sz="70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irei, </a:t>
            </a: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Senhor?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Pois só Tu tens as palavras de vida eterna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Onde me esconderei?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Tu és o ar que eu respiro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Tua presença me atrai</a:t>
            </a:r>
            <a:endParaRPr lang="pt-BR" sz="7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rush Script MT" pitchFamily="66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556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Então, inunda-me com Teu amor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Transforma-me com Teu amor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Atrai meu coração a Ti,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23528" y="507295"/>
            <a:ext cx="8568952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5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Move-me com Teu amor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5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 usa-me só pra o </a:t>
            </a:r>
            <a:r>
              <a:rPr lang="pt-BR" sz="65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Teu </a:t>
            </a:r>
            <a:r>
              <a:rPr lang="pt-BR" sz="65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louvor,</a:t>
            </a:r>
            <a:endParaRPr lang="pt-BR" sz="6500" b="1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2">
                    <a:lumMod val="50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n-ea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5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Ensina-me a ouvir o Teu coração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1016000"/>
            <a:ext cx="9144000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pt-BR" sz="70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Eu me </a:t>
            </a:r>
            <a:r>
              <a:rPr lang="pt-BR" sz="70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esvazio, </a:t>
            </a:r>
            <a:r>
              <a:rPr lang="pt-BR" sz="70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Senhor</a:t>
            </a:r>
          </a:p>
          <a:p>
            <a:pPr algn="ctr" eaLnBrk="0" hangingPunct="0"/>
            <a:r>
              <a:rPr lang="pt-BR" sz="70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Me leva </a:t>
            </a: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em Teus braços de amor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1553934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pt-BR" sz="70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Eu me </a:t>
            </a:r>
            <a:r>
              <a:rPr lang="pt-BR" sz="70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esvazio, </a:t>
            </a:r>
            <a:r>
              <a:rPr lang="pt-BR" sz="70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Senhor</a:t>
            </a:r>
          </a:p>
          <a:p>
            <a:pPr algn="ctr" eaLnBrk="0" hangingPunct="0"/>
            <a:r>
              <a:rPr lang="pt-BR" sz="70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Me </a:t>
            </a:r>
            <a:r>
              <a:rPr lang="pt-BR" sz="70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leva </a:t>
            </a: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em Teus </a:t>
            </a:r>
            <a:r>
              <a:rPr lang="pt-BR" sz="70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braços</a:t>
            </a:r>
            <a:endParaRPr lang="pt-BR" sz="7000" b="1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2">
                    <a:lumMod val="50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119534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Eu quero me esvaziar de mim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Eu quero me esvaziar </a:t>
            </a:r>
            <a:r>
              <a:rPr lang="pt-BR" sz="70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de todos os meus títulos e de tudo que me afasta de Ti, Jesus!</a:t>
            </a:r>
            <a:endParaRPr lang="pt-BR" sz="7000" b="1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2">
                    <a:lumMod val="50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Eu quero me esvaziar de mim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Eu quero me esvaziar </a:t>
            </a:r>
            <a:r>
              <a:rPr lang="pt-BR" sz="70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das dores e desilusões</a:t>
            </a:r>
            <a:endParaRPr lang="pt-BR" sz="7000" b="1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2">
                    <a:lumMod val="50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Eu quero me esvaziar de mim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Eu quero me esvaziar da prisão do passado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 de tudo o que me afasta de Ti, Jesus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Aonde eu </a:t>
            </a:r>
            <a:r>
              <a:rPr lang="pt-BR" sz="70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irei, </a:t>
            </a: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Senhor?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Pois só Tu tens as palavras de vida eterna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Onde me esconderei?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Tu és o ar que eu respiro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Tua presença me atrai</a:t>
            </a:r>
            <a:endParaRPr lang="pt-BR" sz="7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rush Script MT" pitchFamily="66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556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Então, inunda-me com Teu amor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Transforma-me com Teu amor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Atrai meu coração a Ti,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-174625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Move-me com Teu amor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 usa-me só pra o Teu louvor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Ensina-me a ouvir o Teu coração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Eu quero me esvaziar de mim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Eu quero me esvaziar </a:t>
            </a:r>
            <a:r>
              <a:rPr lang="pt-BR" sz="70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das dores e desilusões</a:t>
            </a:r>
            <a:endParaRPr lang="pt-BR" sz="7000" b="1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2">
                    <a:lumMod val="50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275</Words>
  <Application>Microsoft Office PowerPoint</Application>
  <PresentationFormat>Apresentação na tela (4:3)</PresentationFormat>
  <Paragraphs>42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DENIZE</dc:creator>
  <cp:lastModifiedBy>Paulo</cp:lastModifiedBy>
  <cp:revision>21</cp:revision>
  <dcterms:created xsi:type="dcterms:W3CDTF">2011-08-06T03:57:41Z</dcterms:created>
  <dcterms:modified xsi:type="dcterms:W3CDTF">2013-08-04T15:21:53Z</dcterms:modified>
</cp:coreProperties>
</file>