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4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68ECA5-C2B5-4705-B998-9851D74E8978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43D6-6574-4E87-8485-4326E586985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79B73-6ACE-4D71-976B-57D57F6B58FD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F5DB3-CA91-4D6F-A85A-8E2DB78A694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BFD058-D325-483C-8676-50C307BF69EB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0923F-B151-41D1-A714-C51A44F06DD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37D20-3422-45BC-8C0C-95A03873AD4D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3F9E7-7640-4EA0-9259-6A2058D699C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8E7F41-A399-4583-A960-7116825A561B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F12FF-F9DD-4AE0-89FB-C1F9EFDB3A4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39813-7026-4CEC-95A4-B179110B43EF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F926-9267-4D50-9FCE-EC19B6D521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90D25-0F62-4574-BAB3-92C1F6B0ED4E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B97EC-4126-4D2D-B0C8-050E79BDB58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B4C687-9033-4A2A-ADFE-48BEBBE34878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2330E-B3D3-47E4-86D1-9ABEDEE6A44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8F2B9-3A5E-48C7-AD55-CE4007D99C61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852D0-2C67-4141-8AD7-BE9EAE0B6DE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5BF2E-C3F3-4857-B40D-E1CAC1FA721F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59CA2-384F-4375-96FC-DA47D48AD8B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AC1FDC-7985-4AB0-ABEE-7FA69C37D657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A840-64AA-4BEA-B8F1-7B829D30A7C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4000"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19B9CDB-CC3E-41B1-8560-6680515DE758}" type="datetimeFigureOut">
              <a:rPr lang="pt-BR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CC2D49-8995-4A53-AAF5-AABFF7F1F1A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7732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quero me esvaziar de mim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quero me esvaziar das dores e desilusões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76488" y="0"/>
            <a:ext cx="4006850" cy="10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6000" b="1" u="sng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 esvaziar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Então, inunda-me com Teu amor</a:t>
            </a:r>
          </a:p>
          <a:p>
            <a:pPr algn="ctr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Transforma-me com Teu amor</a:t>
            </a:r>
          </a:p>
          <a:p>
            <a:pPr algn="ctr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Atrai meu coração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-285750"/>
            <a:ext cx="914400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Move-me com Teu amor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usa-me só pra o Teu louvor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Ensina-me a ouvir o Teu coração</a:t>
            </a:r>
          </a:p>
          <a:p>
            <a:pPr algn="ctr" eaLnBrk="0" hangingPunct="0"/>
            <a:r>
              <a:rPr lang="pt-BR" sz="4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016000"/>
            <a:ext cx="914400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me esvazio Senhor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 leva em Teus braços de amor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quero me esvaziar de mim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quero me esvaziar da prisão do passado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de tudo o que me afasta de Ti,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Aonde eu irei Senhor?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Pois só Tu tens as palavras de vida eterna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Onde me esconderei?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 és o ar que eu respiro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Tua presença me atrai</a:t>
            </a:r>
            <a:endParaRPr lang="pt-BR" sz="7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ush Script MT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Então, inunda-me com Teu amor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Transforma-me com Teu amor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Atrai meu coração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-174625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Move-me com Teu amor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usa-me só pra o Teu louvor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Ensina-me a ouvir 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quero me esvaziar de mim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quero me esvaziar da prisão do passado</a:t>
            </a:r>
          </a:p>
          <a:p>
            <a:pPr algn="ctr" eaLnBrk="0" hangingPunct="0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de tudo o que me afasta de Ti,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Aonde eu irei Senhor?</a:t>
            </a:r>
          </a:p>
          <a:p>
            <a:pPr algn="ctr"/>
            <a:r>
              <a:rPr lang="pt-BR" sz="7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Pois só Tu tens as palavras de vida eterna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Onde me esconderei?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 és o ar que eu respiro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Tua presença me atrai</a:t>
            </a:r>
            <a:endParaRPr lang="pt-BR" sz="7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ush Script MT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209</Words>
  <Application>Microsoft Office PowerPoint</Application>
  <PresentationFormat>Apresentação na tela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ＭＳ Ｐゴシック</vt:lpstr>
      <vt:lpstr>Calibri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DENIZE</dc:creator>
  <cp:lastModifiedBy>Paulo</cp:lastModifiedBy>
  <cp:revision>14</cp:revision>
  <dcterms:created xsi:type="dcterms:W3CDTF">2011-08-06T03:57:41Z</dcterms:created>
  <dcterms:modified xsi:type="dcterms:W3CDTF">2013-01-20T20:05:08Z</dcterms:modified>
</cp:coreProperties>
</file>