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08A9B-6C90-4CEE-B6C1-ECA335FBEA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56805-E3E9-4FF8-A188-343BE0C1DE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38177-DC11-4229-9F76-AEF210290D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CF85-09ED-46B1-B2E4-915F842937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91BEB-8458-42E7-B68F-5B5E2819BD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1988-28AA-419A-A9AA-BFAB8EF996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CF445-451E-484F-BCBF-C137AAE23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19673-4D14-41B0-8B6D-4DD523A905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F8F9-2719-4B6E-B6A3-FC983BECC1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DD8EC-7A44-4CE4-88CB-415D4E0E56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5046-5EE1-4DCE-A246-B311E44F0F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BC02063-C28F-45EC-B12D-1052041699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1692275"/>
            <a:ext cx="8305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de bondade e misericórdia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me abençoa e me guarda,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81025" y="111125"/>
            <a:ext cx="810577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3213" y="90488"/>
            <a:ext cx="85344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de mim o que queres, fui criado por Ti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90488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de bondade e misericórdia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me abençoa e me guarda,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90488"/>
            <a:ext cx="830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Recebe aqui,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altar, minha oferta 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30200" y="87313"/>
            <a:ext cx="8534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meu ser que quer te louvar pra sempre,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servir pra te agradar.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96838"/>
            <a:ext cx="8839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Feliz estou, 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a Ti, Senhor, sempre quero me entregar.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6688" y="95250"/>
            <a:ext cx="8839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usa, me usa!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Teu instrumento aqui!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17500" y="87313"/>
            <a:ext cx="85344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de mim o que queres, fui criado por Ti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" y="74613"/>
            <a:ext cx="8839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usa, me usa!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Teu instrumento aqui!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30200" y="95250"/>
            <a:ext cx="85344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de mim o que queres, fui criado por Ti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15913" y="90488"/>
            <a:ext cx="85344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de mim o que queres, fui criado por Ti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7200" y="44450"/>
            <a:ext cx="830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Recebe aqui,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altar, minha oferta 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44488" y="93663"/>
            <a:ext cx="8534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8255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de bondade e misericórdia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me abençoa e me guarda,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" y="95250"/>
            <a:ext cx="830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Recebe aqui,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altar, minha oferta de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30213" y="77788"/>
            <a:ext cx="8534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meu ser que quer te louvar pra sempre,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servir pra te agradar.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8750" y="77788"/>
            <a:ext cx="8839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Feliz estou, 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a Ti, Senhor, sempre quero me entregar.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66688" y="74613"/>
            <a:ext cx="8839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usa, me usa!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Teu instrumento aqui!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17500" y="87313"/>
            <a:ext cx="85344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de mim o que queres, fui criado por Ti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para Ti viverei feliz!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8750" y="92075"/>
            <a:ext cx="8839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usa, me usa!</a:t>
            </a:r>
          </a:p>
          <a:p>
            <a:pPr algn="ctr" eaLnBrk="0" hangingPunct="0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Teu instrumento aqui!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0">
      <a:dk1>
        <a:srgbClr val="000000"/>
      </a:dk1>
      <a:lt1>
        <a:srgbClr val="FF99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82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99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82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9">
        <a:dk1>
          <a:srgbClr val="FF99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DA82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10">
        <a:dk1>
          <a:srgbClr val="000000"/>
        </a:dk1>
        <a:lt1>
          <a:srgbClr val="FF9900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82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275</Words>
  <Application>Microsoft Office PowerPoint</Application>
  <PresentationFormat>Apresentação na tela (4:3)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5</cp:revision>
  <dcterms:created xsi:type="dcterms:W3CDTF">2005-05-07T16:52:35Z</dcterms:created>
  <dcterms:modified xsi:type="dcterms:W3CDTF">2013-01-20T20:05:21Z</dcterms:modified>
</cp:coreProperties>
</file>