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74" r:id="rId6"/>
    <p:sldId id="275" r:id="rId7"/>
    <p:sldId id="276" r:id="rId8"/>
    <p:sldId id="277" r:id="rId9"/>
    <p:sldId id="261" r:id="rId10"/>
    <p:sldId id="262" r:id="rId11"/>
    <p:sldId id="280" r:id="rId12"/>
    <p:sldId id="263" r:id="rId13"/>
    <p:sldId id="264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B0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5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E5E139-B120-4475-B6AE-08C01EAB2932}" type="datetime1">
              <a:rPr lang="pt-BR"/>
              <a:pPr>
                <a:defRPr/>
              </a:pPr>
              <a:t>09/05/2013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2E3CBB-E4F8-4462-8AFD-D21A72A3FE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36E814-F887-4017-B5A5-00F6F81A0DA3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72848-744F-42D7-803E-728172F0C2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5C4A2-BA43-4670-A265-7BC7B596F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ACF6D-C9A7-4F70-B969-4EB765FCBD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7BEC6-9666-4820-90DE-83A3961E2B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20B8-BA4A-4136-A456-336255FD95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9FB52-182B-443C-844C-208050AE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87CA5-52F9-4E03-BA4B-5013025259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77F79-E829-4E65-8EF6-7B499F4291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99E80-54C8-4BDF-8F5F-D5F59DBD38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41B83-F19F-4974-85FD-ECCB37A46B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C170D-34F9-4A0D-85B7-F0ADFB5921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5168652-6D4D-41F8-97C9-FAF192FDFF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-9048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Louvor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5763" y="1585913"/>
            <a:ext cx="8507412" cy="46513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Minha vida sempre terá um louvor com força pra ir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7475"/>
            <a:ext cx="9144000" cy="5040313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louvor quebrará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 silêncio afinal, que o impossível alimentou,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5888"/>
            <a:ext cx="9144000" cy="3960812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Encherá de renovo,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alegria e fé, a quem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Deus já libertou.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5888"/>
            <a:ext cx="9144000" cy="316865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louvor subirá 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o Senhor vai agir.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5888"/>
            <a:ext cx="9144000" cy="4897437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louvor subirá, nada vai me calar, ninguém vai...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 impedir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!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.</a:t>
            </a:r>
            <a:endParaRPr lang="pt-BR" sz="7000" b="1" kern="1200" dirty="0" smtClean="0">
              <a:solidFill>
                <a:srgbClr val="F8F8F8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5888"/>
            <a:ext cx="8964613" cy="23764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lugares onde não vou, a pessoas que nunca vi.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5888"/>
            <a:ext cx="9144000" cy="4392612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Despertando com Seu poder tudo aquilo que Deus falou,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4450"/>
            <a:ext cx="9144000" cy="4105275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louvor pronunciará e a Palavra vai se cumprir!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7475"/>
            <a:ext cx="9144000" cy="489585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louvor quebrará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 silêncio afinal, 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 o impossível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alimentou.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5888"/>
            <a:ext cx="9144000" cy="3960812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Encherá de renovo,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alegria e fé, a quem 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Deus já libertou.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5888"/>
            <a:ext cx="9144000" cy="3025775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louvor subirá 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o Senhor  vai agir.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5888"/>
            <a:ext cx="9144000" cy="3673475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louvor subirá, nada vai me calar, ninguém vai me impedir.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5888"/>
            <a:ext cx="8229600" cy="3529012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Ninguém vai me impedir  (4x)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4">
      <a:dk1>
        <a:srgbClr val="005A58"/>
      </a:dk1>
      <a:lt1>
        <a:srgbClr val="00CCFF"/>
      </a:lt1>
      <a:dk2>
        <a:srgbClr val="008080"/>
      </a:dk2>
      <a:lt2>
        <a:srgbClr val="FF6600"/>
      </a:lt2>
      <a:accent1>
        <a:srgbClr val="006462"/>
      </a:accent1>
      <a:accent2>
        <a:srgbClr val="6D6FC7"/>
      </a:accent2>
      <a:accent3>
        <a:srgbClr val="AAC0C0"/>
      </a:accent3>
      <a:accent4>
        <a:srgbClr val="00AE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5A58"/>
        </a:dk1>
        <a:lt1>
          <a:srgbClr val="FFFFFF"/>
        </a:lt1>
        <a:dk2>
          <a:srgbClr val="008080"/>
        </a:dk2>
        <a:lt2>
          <a:srgbClr val="FF6600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005A58"/>
        </a:dk1>
        <a:lt1>
          <a:srgbClr val="00CCFF"/>
        </a:lt1>
        <a:dk2>
          <a:srgbClr val="008080"/>
        </a:dk2>
        <a:lt2>
          <a:srgbClr val="FF6600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00AE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154</Words>
  <Application>Microsoft Office PowerPoint</Application>
  <PresentationFormat>Apresentação na tela (4:3)</PresentationFormat>
  <Paragraphs>28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Design padrão</vt:lpstr>
      <vt:lpstr>Meu Louvor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Mazzo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Rocha Fiel</dc:title>
  <dc:creator>usuarios</dc:creator>
  <cp:lastModifiedBy>Paulo</cp:lastModifiedBy>
  <cp:revision>27</cp:revision>
  <dcterms:created xsi:type="dcterms:W3CDTF">2004-02-22T19:41:42Z</dcterms:created>
  <dcterms:modified xsi:type="dcterms:W3CDTF">2013-05-10T02:26:04Z</dcterms:modified>
</cp:coreProperties>
</file>