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8" r:id="rId2"/>
    <p:sldId id="323" r:id="rId3"/>
    <p:sldId id="257" r:id="rId4"/>
    <p:sldId id="259" r:id="rId5"/>
    <p:sldId id="309" r:id="rId6"/>
    <p:sldId id="325" r:id="rId7"/>
    <p:sldId id="324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0066"/>
    <a:srgbClr val="00FF00"/>
    <a:srgbClr val="CC0000"/>
    <a:srgbClr val="CC33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8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315AF-9A9F-4057-98C0-BF377A2604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850E4-D632-451E-A380-1BD06BEA76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FC770-226A-4D75-BE3B-EE55342A2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F9706-A532-4172-8D6A-57AF786CDE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F5465-2009-40E3-927F-F8DCF5E3C1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B0677-B0D1-469F-9D6D-59FEDB0FD5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394-EBD3-4BE4-B3EC-FA398CBB8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B0E80-BF3D-4321-AAC5-F34B3C14BB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DF058-754E-4E10-B1D0-F6DC797DDF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52012-C996-4F76-8A0B-A509238B2C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4A1D-9D0C-4985-972E-2959CFB5D3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11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93059E2A-53AE-461F-B96A-9D245C02E2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713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Minha Casa e Eu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4925" y="1772816"/>
            <a:ext cx="8915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Minha casa e eu      serviremos a Deus</a:t>
            </a:r>
          </a:p>
          <a:p>
            <a:pPr algn="ctr" eaLnBrk="1" hangingPunct="1"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Minha casa e eu       serviremos a Deus</a:t>
            </a: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11125" y="739775"/>
            <a:ext cx="89154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Como é bom Sua voz sempre obedecer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Os Seus passos seguir Seu querer cumprir</a:t>
            </a: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1125" y="817563"/>
            <a:ext cx="8915400" cy="574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Nossas vidas consagradas no altar para o Seu louvor</a:t>
            </a:r>
          </a:p>
          <a:p>
            <a:pPr algn="ctr" eaLnBrk="1" hangingPunct="1">
              <a:lnSpc>
                <a:spcPct val="105000"/>
              </a:lnSpc>
              <a:defRPr/>
            </a:pPr>
            <a:endParaRPr lang="pt-BR" sz="7000" b="1" dirty="0" smtClean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ctr" eaLnBrk="1" hangingPunct="1">
              <a:lnSpc>
                <a:spcPct val="105000"/>
              </a:lnSpc>
              <a:defRPr/>
            </a:pP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11125" y="332656"/>
            <a:ext cx="8915400" cy="574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Bendiremos o Teu nome oh Pai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Não há Deus tão grande como Tu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Serviremos só o mestre</a:t>
            </a: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6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21096" y="1188616"/>
            <a:ext cx="89154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Nos rendemos somente a Ti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Nos rendemos somente a Ti</a:t>
            </a: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45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11125" y="620713"/>
            <a:ext cx="89154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Minha casa e eu      serviremos a Deus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Minha casa e eu       serviremos a Deus</a:t>
            </a: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50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11125" y="739775"/>
            <a:ext cx="89154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Como é bom Sua voz sempre obedecer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Os Seus passos seguir Seu querer cumprir</a:t>
            </a: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01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1125" y="817563"/>
            <a:ext cx="8915400" cy="57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Nossas vidas consagradas no altar para o Seu louvor</a:t>
            </a:r>
            <a:endParaRPr lang="pt-BR" sz="5000" b="1" dirty="0" smtClean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ctr" eaLnBrk="1" hangingPunct="1">
              <a:lnSpc>
                <a:spcPct val="105000"/>
              </a:lnSpc>
              <a:defRPr/>
            </a:pPr>
            <a:endParaRPr lang="pt-BR" sz="7000" b="1" dirty="0" smtClean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ctr" eaLnBrk="1" hangingPunct="1">
              <a:lnSpc>
                <a:spcPct val="105000"/>
              </a:lnSpc>
              <a:defRPr/>
            </a:pP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40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1125" y="817563"/>
            <a:ext cx="8915400" cy="428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Para o Seu louvor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(3x)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5000" b="1" dirty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.</a:t>
            </a:r>
            <a:endParaRPr lang="pt-BR" sz="5000" b="1" dirty="0" smtClean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ctr" eaLnBrk="1" hangingPunct="1">
              <a:lnSpc>
                <a:spcPct val="105000"/>
              </a:lnSpc>
              <a:defRPr/>
            </a:pP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76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11125" y="1119188"/>
            <a:ext cx="89154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Como é bom Sua voz sempre obedecer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Os Seus passos seguir Seu querer cumprir</a:t>
            </a: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1125" y="817563"/>
            <a:ext cx="8915400" cy="457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Nossas vidas consagradas no altar para o Seu louvor</a:t>
            </a:r>
          </a:p>
          <a:p>
            <a:pPr algn="ctr" eaLnBrk="1" hangingPunct="1">
              <a:lnSpc>
                <a:spcPct val="105000"/>
              </a:lnSpc>
              <a:defRPr/>
            </a:pP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11125" y="620713"/>
            <a:ext cx="89154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Minha casa e eu      serviremos a Deus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Minha casa e eu       serviremos a Deus</a:t>
            </a: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11125" y="739775"/>
            <a:ext cx="89154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Como é bom Sua voz sempre obedecer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Os Seus passos seguir Seu querer cumprir</a:t>
            </a: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1125" y="817563"/>
            <a:ext cx="8915400" cy="457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Nossas vidas consagradas no altar para o Seu louvor</a:t>
            </a:r>
          </a:p>
          <a:p>
            <a:pPr algn="ctr" eaLnBrk="1" hangingPunct="1">
              <a:lnSpc>
                <a:spcPct val="105000"/>
              </a:lnSpc>
              <a:defRPr/>
            </a:pP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11125" y="332656"/>
            <a:ext cx="8915400" cy="574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Bendiremos o Teu nome oh Pai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Não há Deus tão grande como Tu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Serviremos só o mestre</a:t>
            </a: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21096" y="1188616"/>
            <a:ext cx="89154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Nos rendemos somente a Ti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Nos rendemos somente a Ti</a:t>
            </a: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11125" y="620713"/>
            <a:ext cx="89154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Minha casa e eu      serviremos a Deus</a:t>
            </a:r>
          </a:p>
          <a:p>
            <a:pPr algn="ctr" eaLnBrk="1" hangingPunct="1">
              <a:lnSpc>
                <a:spcPct val="105000"/>
              </a:lnSpc>
              <a:defRPr/>
            </a:pPr>
            <a:r>
              <a:rPr lang="pt-BR" sz="7000" b="1" dirty="0" smtClean="0">
                <a:solidFill>
                  <a:schemeClr val="accent3"/>
                </a:solidFill>
                <a:effectLst>
                  <a:glow rad="101600">
                    <a:schemeClr val="accent6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Minha casa e eu       serviremos a Deus</a:t>
            </a:r>
            <a:endParaRPr lang="pt-BR" sz="7000" b="1" dirty="0">
              <a:solidFill>
                <a:schemeClr val="accent3"/>
              </a:solidFill>
              <a:effectLst>
                <a:glow rad="101600">
                  <a:schemeClr val="accent6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214</Words>
  <Application>Microsoft Office PowerPoint</Application>
  <PresentationFormat>Apresentação na tela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Estrutura padrão</vt:lpstr>
      <vt:lpstr>Minha Casa e Eu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 Elissa</cp:lastModifiedBy>
  <cp:revision>42</cp:revision>
  <dcterms:created xsi:type="dcterms:W3CDTF">2004-12-31T20:39:03Z</dcterms:created>
  <dcterms:modified xsi:type="dcterms:W3CDTF">2013-03-01T20:25:09Z</dcterms:modified>
</cp:coreProperties>
</file>