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4" r:id="rId2"/>
    <p:sldId id="262" r:id="rId3"/>
    <p:sldId id="268" r:id="rId4"/>
    <p:sldId id="269" r:id="rId5"/>
    <p:sldId id="270" r:id="rId6"/>
    <p:sldId id="274" r:id="rId7"/>
    <p:sldId id="256" r:id="rId8"/>
    <p:sldId id="275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66CC"/>
    <a:srgbClr val="000000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8" autoAdjust="0"/>
    <p:restoredTop sz="94660" autoAdjust="0"/>
  </p:normalViewPr>
  <p:slideViewPr>
    <p:cSldViewPr>
      <p:cViewPr varScale="1">
        <p:scale>
          <a:sx n="48" d="100"/>
          <a:sy n="48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9ED2E-48FB-45E8-A0AF-4D25E748DA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00206-D77E-48FE-AABE-7ED3E02949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AD063-FA34-4D92-BE1F-8748C5E000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BA3E3-B7DD-49B3-ABFB-92FC16DD41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96B5A-FF8C-4D98-8A26-6B0C25C2D1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426E4-BD2F-460E-BC28-1DEB5EE2B3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279EB-5FED-49C1-8939-6FD5D16BFE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25516-6DB4-439B-BF5C-C9539C382F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7F0BC-87E0-4E01-8C05-3396FA9DE8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09B5D-9649-40C8-992F-5D428532D2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26786-C1CB-487A-A809-0F3AF80177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48B7CB7-39EF-49EC-B333-A3163FA06B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71450" y="212725"/>
            <a:ext cx="882015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MINHA ORAÇÃO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381000" y="1587500"/>
            <a:ext cx="85344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Quero prostrar-me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Ti, Senhor,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colocar-Te o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clamor.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33400" y="1371600"/>
            <a:ext cx="86106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Sei que mui falho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Sou pra dirigir-me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Ti,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52400" y="825500"/>
            <a:ext cx="90678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Mas Tua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Misericórdia é tal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compreender-me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assim...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152400" y="512763"/>
            <a:ext cx="8839200" cy="622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Transformar minha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Vida, Tu podes,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Senhor, e usá-la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Somente pra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servir.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304800" y="533400"/>
            <a:ext cx="84582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Esse é o desejo do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coração,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Escuta, Senhor,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Minha oração.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228600" y="609600"/>
            <a:ext cx="86106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meus irmãos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Quero compartilhar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resultado de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Adorar.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304800" y="673100"/>
            <a:ext cx="85344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 é o desejo do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Teu coração,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atende, agora,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minha oração.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685800" y="1228725"/>
            <a:ext cx="8229600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mundo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Renunciarei e Te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Seguirei.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agem">
  <a:themeElements>
    <a:clrScheme name="Planagem 2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Planagem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lanagem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agem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agem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agem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agem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apresentação\Planagem.pot</Template>
  <TotalTime>347</TotalTime>
  <Words>99</Words>
  <Application>Microsoft Office PowerPoint</Application>
  <PresentationFormat>Apresentação na tela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Times New Roman</vt:lpstr>
      <vt:lpstr>Arial</vt:lpstr>
      <vt:lpstr>Wingdings</vt:lpstr>
      <vt:lpstr>Calibri</vt:lpstr>
      <vt:lpstr>Planagem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Rubens N. Rodrigues</dc:creator>
  <cp:lastModifiedBy>Paulo</cp:lastModifiedBy>
  <cp:revision>28</cp:revision>
  <dcterms:created xsi:type="dcterms:W3CDTF">2003-07-04T13:34:39Z</dcterms:created>
  <dcterms:modified xsi:type="dcterms:W3CDTF">2013-01-20T20:06:04Z</dcterms:modified>
</cp:coreProperties>
</file>